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8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58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097CD38-A148-A53B-0035-61E29734FD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A925C83-E80E-0B13-AA3C-2E501C1F59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B1F1788-A997-1888-A7E2-74EEF99E6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CACB55A-634B-8D6C-3A65-12558656D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AB5900C-528A-1A6E-0095-30A46DC1B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72313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016ABD8-C81D-2997-B232-12E1C3351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E3B1C27-5DEC-5BF2-D2E8-2AFD471022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ADF4EE9-5FE9-5BFC-8474-08FCDBF1E9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672F080-7E1D-60CA-BA97-FCAA48844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CCB2593-9C0B-381B-D927-CB1A230E0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1719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CAD81F0-A913-CD2A-E9DC-1A5A11DF87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301E8A4-D3F4-5603-93B3-689A5D7D85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602B018-4AD5-E1BC-5B71-1A23B8BED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1B7D722-D4D3-C65B-4CE7-DEE3EE719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49C594-3928-8F71-8081-0EBC57CAB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1086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69F3720-2DDD-09D4-650B-28E5E7ECE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62CF396-513D-948E-2355-E225798A77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15F9623-0575-C2DA-978C-0BFEFA2A6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6E83E41-EAB7-6D90-9AEB-2710A5378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2094B9D-E80C-D4E8-A460-22FFB2AA1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9319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089F6D-22DA-804D-10E9-8CCF25511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D0BBFBC-3E9B-BFF8-08C6-836A0C9C07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E2780B5-681D-2543-A2DA-940556357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F696D23-C233-55FA-C319-C32E4357B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6A9C62C-C9E6-3620-1C13-E5B48AA0F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55709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A093E0-DAE3-DC27-5D5D-8ED735CF5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6339664-2C97-27B3-BCD9-27794EF594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5B7EFDE-71FD-6EEA-87E1-06707229DC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68B0755-067A-3874-9008-0B64BFF659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1182CBF-1907-CDCD-E7D6-C4253CADF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88E3CD8-A40D-DA46-25CD-128C3DD25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0040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075D71-4C15-F0B6-2A5F-BF3F17507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1570024-3B52-B676-DCD5-2EF2445E0D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5619A48-10F5-E780-49E4-52A51B6AE2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75943C5-8C09-28EC-2564-77C9488970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87D1F1B-8256-84C1-E5DB-6B6F13A836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587FD22-96C0-646E-E179-CB6A93566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FA612DCB-3295-5F2B-1C40-6A88DAF6B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8B900A2-998A-4A08-13E2-597AA2BA4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9456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2B4E69-E077-9FE2-4067-BC67F8547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C19254B0-7759-3FBD-3C88-DAE7D3074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47CA50D-2C82-4283-BA3E-FE66C3313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C8759942-B298-FBD4-35B5-92E36CFE8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8632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8D795DF-5F7C-6618-C9CA-164F545E6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776F8C3-E40C-F030-0ED9-A96D57E90E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F1A3624-623F-27A5-7B7E-96AB8B68D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578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04BA3E-D7E2-C54F-4BC8-286D8A107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703949F-EEFD-CEF7-277D-AF00C931CA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526DDC7-2638-959F-5B78-B088B9D634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99DDBA9-E5EF-1685-3835-62A583E02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D2AA794A-F85E-9A15-5464-617845A9A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10A2ED5-037B-9E1D-A733-CC855E34C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48755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7CC9E2-826F-6858-0951-67AC8B048F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3E1FD88-D4B3-352E-559C-F4D236A63B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E64D472-9D72-2006-4117-943A01ADE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6C78D99-9638-0424-7B17-CA015A9EF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A89763C-3972-B26E-E0A1-F27D91BE8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D013438-D4B9-3C88-F961-66E597A39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9932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18F74B4-F3A9-EF31-4F54-21152D31F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2F23897-D330-BDD3-4792-A13E54F17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874ACA1-C70F-B808-86ED-6B1C8FE059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2D78E9-4918-4229-B5C3-3681CDE09561}" type="datetimeFigureOut">
              <a:rPr lang="nl-NL" smtClean="0"/>
              <a:t>21-4-2026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BDFD06A-5B7D-4CFC-B6D8-8991F52343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7364C5F-E010-A08B-3F3C-8CD3069943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D1F0AB-41C1-45A3-A8E2-07E2D3C2E26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6240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Afbeelding 4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D67A63FC-7515-2694-AD52-9725DB8D86E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364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5170B521-C1A7-7450-4E60-74D03519C91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3642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3078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nummer&#10;&#10;Door AI gegenereerde inhoud is mogelijk onjuist.">
            <a:extLst>
              <a:ext uri="{FF2B5EF4-FFF2-40B4-BE49-F238E27FC236}">
                <a16:creationId xmlns:a16="http://schemas.microsoft.com/office/drawing/2014/main" id="{310FFDDB-1528-24EA-9EE7-1F84DD2F243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2384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0067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9B5CA97F-9C9B-8E61-DB8C-1C6032596BC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3642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8672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A126DEC2-B8F6-FCBD-EB38-ED26273EF02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36389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7107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Bladmuziek&#10;&#10;Door AI gegenereerde inhoud is mogelijk onjuist.">
            <a:extLst>
              <a:ext uri="{FF2B5EF4-FFF2-40B4-BE49-F238E27FC236}">
                <a16:creationId xmlns:a16="http://schemas.microsoft.com/office/drawing/2014/main" id="{D9A16925-F8EB-14E9-D823-C600480CC30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3642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2574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DE87E3F3-5854-9772-5A19-AB8E11B9E73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2384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87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nummer&#10;&#10;Door AI gegenereerde inhoud is mogelijk onjuist.">
            <a:extLst>
              <a:ext uri="{FF2B5EF4-FFF2-40B4-BE49-F238E27FC236}">
                <a16:creationId xmlns:a16="http://schemas.microsoft.com/office/drawing/2014/main" id="{76C06822-B488-DAAD-440B-1F77FA79B763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364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4208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lijn, Bladmuziek&#10;&#10;Door AI gegenereerde inhoud is mogelijk onjuist.">
            <a:extLst>
              <a:ext uri="{FF2B5EF4-FFF2-40B4-BE49-F238E27FC236}">
                <a16:creationId xmlns:a16="http://schemas.microsoft.com/office/drawing/2014/main" id="{F47ECCCC-2C94-48AF-3700-C1523AD0A2A9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3642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5039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ijn, Lettertype, ontvangst&#10;&#10;Door AI gegenereerde inhoud is mogelijk onjuist.">
            <a:extLst>
              <a:ext uri="{FF2B5EF4-FFF2-40B4-BE49-F238E27FC236}">
                <a16:creationId xmlns:a16="http://schemas.microsoft.com/office/drawing/2014/main" id="{2C6E1AC1-E670-2BC6-51B1-7E02315F5B88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1000"/>
            <a:ext cx="9144000" cy="2384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5991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Het is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goed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met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mijn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ziel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H.G. Spafford; m. P.P. Bliss; v. A. Maasland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4" name="Afbeelding 3" descr="Afbeelding met tekst, Lettertype, lijn, Bladmuziek&#10;&#10;Door AI gegenereerde inhoud is mogelijk onjuist.">
            <a:extLst>
              <a:ext uri="{FF2B5EF4-FFF2-40B4-BE49-F238E27FC236}">
                <a16:creationId xmlns:a16="http://schemas.microsoft.com/office/drawing/2014/main" id="{28F39A29-AA30-C926-0FD1-F8D71EB75B2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380999"/>
            <a:ext cx="9144000" cy="3645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466811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341</Words>
  <Application>Microsoft Office PowerPoint</Application>
  <PresentationFormat>Breedbeeld</PresentationFormat>
  <Paragraphs>11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2026-04-21T11:45:57Z</dcterms:created>
  <dcterms:modified xsi:type="dcterms:W3CDTF">2026-04-21T11:48:03Z</dcterms:modified>
</cp:coreProperties>
</file>