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D293CC-4EA6-43E9-B227-8C00ED0550B7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8ECF58-E8F3-47E9-B5E4-F75A079754F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93529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6954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81463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1458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27227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7576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64925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240403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/>
          </a:p>
        </p:txBody>
      </p:sp>
      <p:sp>
        <p:nvSpPr>
          <p:cNvPr id="9220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2F18841-B160-42CC-9740-BBC15F7CF22E}" type="slidenum">
              <a:rPr lang="nl-NL"/>
              <a:pPr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4954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E8AE2D1-312A-463B-8515-7C3526B9F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CA5F2BA-D193-4C8C-867E-4106A680E1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2A4920C-B5B5-40B3-8CB0-405FC4027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07A2909-3284-4045-A8F3-C04BB7327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E55A1B8-5FA2-4FAB-9FAA-F0F12C636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8807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09CA7E-75CE-4266-84C1-2B5985CDC6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5F5044D-B42B-4DBC-AA05-C33D7EF428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81F984C-802D-410E-985F-5F9CC8C74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FC7BF6-42AF-44FC-8D80-EDEE874B2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9B0A66-4945-4F1C-9359-680D61C59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58462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AABE53A8-A87F-4A6A-8A58-421674F6F1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EFC07E87-157C-4B15-AF65-1A76819140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FAAD79C-D1BF-4CDE-BCCA-B0EFA741C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19AAEE7-BB87-4B40-B8FF-AFC05BAA9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712992C-1352-4F36-B84D-8D67A93AE3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5158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AE66A7-E655-4929-9FA7-7E885C43A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70D5DC6-D63C-4A51-BCB9-8424C5049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76648E9-FB59-431A-A384-24FEEA77A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DF86814-023F-4E3B-A0DF-90C802B93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8F1617-CFB7-4E6C-B605-1DA2BD050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13806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E1CAC0-FA50-411F-8239-B80458DE8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9CA6C36-BE19-4C55-8F19-C57463DC2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2F18433-6665-4763-85F6-B48748C12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B49C20C-3CA7-4EFC-99E3-1B9CA8ECA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956B436-809F-4540-9906-7E543F6F5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82085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DDFBF-A656-48F6-8536-6A216707B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AB00259-7B5A-4680-A124-3552AD4D06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5E123DA-B99A-481F-A133-04CFA79E16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6319B06-C890-4222-8461-15C4D4A5E5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8C3D00B-9B50-4F5E-BFDC-10E9F3EC7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9CC5EE7-A95A-43AD-8C12-84A53A6C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83400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60F8E4-F98C-4853-8176-6E42C682D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BDB514-5F49-45A6-8A93-DA2B9F1F32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361601F-B4DF-47AD-AB52-F706D226AE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73AC2B3F-3983-4B15-961C-73132DA5F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4D0E350-C6C1-42F5-A2C5-DA75C57849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2DA7B93-64ED-435B-8BD5-1B8D8D307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6F6BB500-DD87-4F20-9393-C8C6DB0F1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3DB993F8-2030-4C92-9EF1-4ECDB15E78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9819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D881F4-7256-44CD-81B2-C086698B7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CAE7DB1-EBBC-4B9C-9331-7E21D73D9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15DE0D2D-396D-4A6C-B7C8-B1FF1751E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340A375-A465-438B-AC09-70C5C1C6D9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59264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409835C-B32C-4E8C-A6EE-3EFE95C8E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7375176-2631-4DB2-B542-920B5D450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BD70E3C-8257-4939-9D6C-83223641E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646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A84AD6-2DF5-443B-A75A-FEFFACC96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4B235AE-D1D6-427E-AA5B-3E76CE851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1AD20316-899E-4630-959D-6CDC3AB025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632584F-8EDE-495F-9892-5F3D79E19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43CF22F-520D-468F-9C61-5D864DEDB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CC2DFB2C-24D9-4D23-9D2F-FC46F5BB1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02343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59F5A-2279-4FD5-BA41-888D93753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E38551C5-A9BC-4991-A4E8-76E8738467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C054670-8707-4F99-B7D3-2DE01C16E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98C87B5-3B36-48FE-99DE-48EB342BD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5DCF3A7-CEF8-4A32-B66F-D50C660C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B3B00F3-2A77-4B6D-8B9F-DC54E30DB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982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23CF4F0A-401A-41DE-A07A-CEA251382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A90C63E3-A6A0-443A-B8C9-29CC06807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AAB332C-D9BC-414A-9142-03A63E0807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E164E4-710C-44F0-BE91-3D78CF1F2D11}" type="datetimeFigureOut">
              <a:rPr lang="nl-NL" smtClean="0"/>
              <a:t>6-1-2018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D80FF0E1-166E-453D-98A0-A8E621B3AF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B4E2315-EA01-44FB-95E2-89C9803322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4F606D-391D-4C25-AC87-CCBD7C1F294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540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7980BE93-81D0-46E8-B1CB-7F07D50012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238" y="1095667"/>
            <a:ext cx="8809524" cy="4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5439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C47C2761-1CB9-432F-87DA-73F29BFC4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238" y="1100429"/>
            <a:ext cx="8809524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405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2BF1639A-DC09-4A65-8630-B6357665F3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238" y="1095667"/>
            <a:ext cx="8809524" cy="4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27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620C6C08-3B1D-4DC2-9968-F3E5314148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238" y="1100429"/>
            <a:ext cx="8809524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308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851171A2-EB42-483B-BAF4-BCBCAE89FC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238" y="1095667"/>
            <a:ext cx="8809524" cy="4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1809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7537106-8AFF-4BDB-A07B-E6F3F1369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238" y="1100429"/>
            <a:ext cx="8809524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9560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A1594A1B-6360-4B8D-80F0-1C9246229F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238" y="1095667"/>
            <a:ext cx="8809524" cy="466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7882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kstvak 3"/>
          <p:cNvSpPr txBox="1">
            <a:spLocks noChangeArrowheads="1"/>
          </p:cNvSpPr>
          <p:nvPr/>
        </p:nvSpPr>
        <p:spPr bwMode="auto">
          <a:xfrm>
            <a:off x="1524000" y="11588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nl-NL" sz="2800" b="1" dirty="0">
                <a:latin typeface="Arial" charset="0"/>
                <a:cs typeface="Arial" charset="0"/>
              </a:rPr>
              <a:t>Als ik bang ben, Heer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D880862-3A74-4361-AEE3-2E41BBC3FF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1238" y="1100429"/>
            <a:ext cx="8809524" cy="46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4121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56</Words>
  <Application>Microsoft Office PowerPoint</Application>
  <PresentationFormat>Breedbeeld</PresentationFormat>
  <Paragraphs>16</Paragraphs>
  <Slides>8</Slides>
  <Notes>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Robert Roth</dc:creator>
  <cp:lastModifiedBy>Robert Roth</cp:lastModifiedBy>
  <cp:revision>2</cp:revision>
  <dcterms:created xsi:type="dcterms:W3CDTF">2018-01-06T13:32:13Z</dcterms:created>
  <dcterms:modified xsi:type="dcterms:W3CDTF">2018-01-06T13:38:34Z</dcterms:modified>
</cp:coreProperties>
</file>