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DC988E-35C8-90E6-B563-0796A57FF7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27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B20CED4-C292-430F-810F-E1D306179B4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1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17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63C5BCC-8240-B1C3-1E85-DDC6B17EC1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80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607B3B1-CCA6-444E-155F-E073C160708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83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1B0EAE-22D5-1B7F-EDED-EA94F68D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635000"/>
            <a:ext cx="8636000" cy="438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49114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125</Words>
  <Application>Microsoft Office PowerPoint</Application>
  <PresentationFormat>Diavoorstelling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2026-06-17T06:31:24Z</dcterms:modified>
</cp:coreProperties>
</file>