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7582F1-7072-F586-71F3-3911630BC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3291B5-D3CA-902B-1F39-1D49072F9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501CD3-FFB6-2A10-3672-DA6FE1398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2AD2194-1366-58D0-1B7B-3B8FB51FD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8FA7F8-2E25-615A-2792-F723695BA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967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279D03-96BF-B700-E592-41A5BF245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A642EC6-F8DC-5FE6-C54C-B73F1231A2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5D5194-45EF-0742-1C2C-5F46CE1A6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CBF12D-DDB1-8442-6FA5-3F86D9F7B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A714FA-74E8-B316-6AF0-8698B7546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8117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979BBAF-126E-3C0A-B69C-A24CEA2FD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2811719-AFB9-0819-941E-54A075062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E389DC-B3C8-F1B9-0F1E-941F142A9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9F501C-34BD-4BDB-94C5-01AE1254E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1F6785-A070-DB22-2719-778F6F423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14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EA2A57-B09C-7981-4B94-AAC77A786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AAB258-77BA-E6C0-7865-8BE135B7A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DF2CBF-35BC-F7D5-86A9-F2E6E4BD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D47CCD-BE72-E74F-4CC9-F6CD07C0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AE5EBC-BBBB-7210-8512-13B7B0D4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94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5AFFB-6344-DB8E-96B1-0A48282AD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C3A01B4-1B8A-69AD-E349-3E0140A51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525BAF-4211-1772-01C6-B208E0D45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F00981-0CC4-E26F-8AF9-6ED237AB6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B4E2E9-6466-9AF2-6BA8-B3B88E92D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998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7C5522-4C82-BCF2-5609-FDC6EA0C3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18140D-6629-4D1A-10DF-DCA91D322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465AD1F-1D56-F217-71B8-85977126F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EE8E20A-2D3F-984C-ACFF-90A2FE7D8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23019BD-B3DC-2341-EFD0-CD5D1AFC0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3AF6C8A-B515-C332-2232-4A1765687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9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0A1C8-1CF9-FFC9-53E5-67E87969A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4D55ED-5B46-7E26-5961-9916F0969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268DA5A-9D76-D46D-9CFB-AD01C4D68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E7CC5C-9985-D6AC-6D14-98B615038C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40E9F40-4798-019E-41B1-680767431B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EF8C041-2403-E5DC-DF6E-77FD96330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5065155-2D51-D9E9-36D0-13880381D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34095C2-45BB-22EF-98F2-CD4726EE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252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03591F-8022-481E-8705-00FEF09DA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560EA23-65C4-11B8-7E64-AE9438C05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394BEB1-F141-607B-A3D0-7595F986F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944A6D4-4741-A670-04FB-F0DE9BB1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179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D094A5A-577E-66A7-3A59-939F7F341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CCD3E7D-98E2-68DC-DE1E-CD324092B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630E917-5F63-C773-2E45-9BCFAFED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126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DA69B-4544-BE54-BE77-4B28D16C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FD177F-78B8-5E23-8566-A16F8CBE4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50FBB3D-A280-9196-DF62-3CC831BB4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DEA49D3-04B9-5FEF-FF28-B45CBA90A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C792DD3-457D-7779-D861-FD1034793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79FA05-96C9-DB52-01C8-2B1E67934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4249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3ADB1E-C5B0-2FD3-7C4B-F567F4665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50C6C5A-54B4-9D1C-91E5-C01715E00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D3B462A-B95D-48A7-588D-FB468D9ED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3842A27-3834-89EE-1B03-FC80F328A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5F3108C-5797-E33C-B1CC-E3B62165C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C397141-B81D-0C90-1B42-D2F70881B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8264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F7FD06-F866-03D4-4559-3740A4832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8DD047F-06B9-AFC0-ACE4-DA1C99CEF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6A0740-58F5-CE27-8319-740CBD75C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31BEA0-9070-5CA2-93FC-1259E2848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A52B71-4178-109F-2127-56AA13C24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50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8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9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7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2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79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0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3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9114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125</Words>
  <Application>Microsoft Office PowerPoint</Application>
  <PresentationFormat>Breedbeeld</PresentationFormat>
  <Paragraphs>5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2026-06-17T06:28:44Z</dcterms:created>
  <dcterms:modified xsi:type="dcterms:W3CDTF">2026-06-17T06:30:28Z</dcterms:modified>
</cp:coreProperties>
</file>