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35" d="100"/>
          <a:sy n="35" d="100"/>
        </p:scale>
        <p:origin x="163" y="2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3EE769A-53A5-4116-9A18-DF0884366C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92655A-87A5-4DC0-99ED-0E160C42E8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6E66D83-43B3-4280-81F5-A6EBECE12F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4EF331-34C8-4AD0-9E13-2D53958053B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094157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E5BCBF-0512-4D56-8531-9C085B9708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2A2BC0D-3286-4310-A3BC-56C09F3955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82FD29C-02F0-4658-9F9F-304EEF3513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FD07B2-99B5-4C99-BF07-6C829808B898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33161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FFBBAE2-01BD-40D2-A997-142150BA06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6413BA9-8B78-424E-9B18-14B58E17C9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01E1BC3-DD01-493A-B7D1-B79265ED27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DF9FF-E98D-4E83-9AF2-B661B96EAC46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362266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7CD46B-E39D-4A35-8C26-AD3075278E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C88A9A8-B38B-43A9-9B47-58F31FE18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22D488A-BB75-49BE-93D1-CCE69195DF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E9C90-B64C-40F4-8616-532BF5857BF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20335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45E792-BB12-49ED-96E5-B57D564E53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2DFA5FB-6952-4D38-85BE-61C0A5F222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B62ABA6-CF88-49B9-87D0-4517ADCAC0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DEE90-C3E5-4724-9E86-2E78137F6440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240269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BE81F3E-D6B5-478C-A758-078D7E4C22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491F7E-8291-48AC-81C1-0EEC86DA85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A2C33E9-4709-49A8-BE8E-864B34CE02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1C8B4-05DC-4E40-913F-8C5A9E64942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182096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6914FAE-56A7-4A0C-9693-567ACF6060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DD85EBF-7030-493D-892E-49B0A38C52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408A964-25AF-4D9C-B340-6A957A04B8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70043-8C8A-42FC-A568-C851FC8DAE7E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26795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75BC995-15B5-44C8-A61A-594A374B7F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E20CEB4-5854-4E83-A33F-6A97666AAF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0C05E99-C18E-4D07-8519-C22F7CAAC0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79774-DE8C-4A19-8A70-D6201BAB6FD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101853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369116E-CE2A-4798-9282-8E681E3150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5F17784-D333-451B-BC16-ADF4665572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C9E2BE0-BE83-4F32-9BC9-220AB91FE5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5B0F6-9018-43EE-BA6E-EEB84DD2F71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39397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B3A420D-A645-44B7-BC7C-C631E7C530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FF9FE47-8EA5-4FA6-8A7B-129D2F2DF7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FFB794-2928-4A96-AABA-3D0322ADD7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EC6F4-6B72-49FF-8B7C-5D75E7403EB3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95281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CE6AED-25F1-4A68-B0FA-A4B1EEA283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81E8D7-BF32-4E2E-B322-83CCC5BF93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108DD7-731E-467B-95DD-6660C055D4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DB786-5FD4-4019-95F9-1FC7C4B2026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705855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D1DC233-1C9F-4757-AA85-E9B270E19E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van de modeltitel te bewerken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9322762-4B54-41DD-8618-A44E52B6B6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9F1BCAC-7076-4213-85B4-8D2B51D0557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6C41C5F-A5A2-40E1-9204-295636CB8CE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A4AF83C-8BF8-403C-ADA9-0A6CA7AF90C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DEDB48A-8E3B-4BBD-9F99-0B5158093B2E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>
            <a:extLst>
              <a:ext uri="{FF2B5EF4-FFF2-40B4-BE49-F238E27FC236}">
                <a16:creationId xmlns:a16="http://schemas.microsoft.com/office/drawing/2014/main" id="{D69210F8-07A4-4150-8AAC-A72A4BEB1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Al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kende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woorden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(-)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Antwerpen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1539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1EC6351E-3B94-47D2-B8F3-E4C58BA5BCBE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0" y="634999"/>
            <a:ext cx="6604000" cy="4144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>
            <a:extLst>
              <a:ext uri="{FF2B5EF4-FFF2-40B4-BE49-F238E27FC236}">
                <a16:creationId xmlns:a16="http://schemas.microsoft.com/office/drawing/2014/main" id="{D69210F8-07A4-4150-8AAC-A72A4BEB1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Al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kende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woorden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(-)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Antwerpen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1539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9DF6F366-7D3B-4185-832A-10DB4C151005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0" y="635000"/>
            <a:ext cx="6604000" cy="4205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0560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>
            <a:extLst>
              <a:ext uri="{FF2B5EF4-FFF2-40B4-BE49-F238E27FC236}">
                <a16:creationId xmlns:a16="http://schemas.microsoft.com/office/drawing/2014/main" id="{D69210F8-07A4-4150-8AAC-A72A4BEB1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Al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kende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woorden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(-)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Antwerpen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1539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AF46B81A-3339-455E-94FB-E4EB99C7CCB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0" y="634999"/>
            <a:ext cx="6604000" cy="4144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1305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>
            <a:extLst>
              <a:ext uri="{FF2B5EF4-FFF2-40B4-BE49-F238E27FC236}">
                <a16:creationId xmlns:a16="http://schemas.microsoft.com/office/drawing/2014/main" id="{D69210F8-07A4-4150-8AAC-A72A4BEB1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Al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kende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woorden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(-)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Antwerpen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1539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D0F34E93-8E39-44DC-A22A-72CD6724449E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0" y="635000"/>
            <a:ext cx="6604000" cy="4205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4376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>
            <a:extLst>
              <a:ext uri="{FF2B5EF4-FFF2-40B4-BE49-F238E27FC236}">
                <a16:creationId xmlns:a16="http://schemas.microsoft.com/office/drawing/2014/main" id="{D69210F8-07A4-4150-8AAC-A72A4BEB1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Al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kende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woorden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(-)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Antwerpen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1539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DAB28A1A-38EE-43A4-940B-9F10295CE48B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0" y="634999"/>
            <a:ext cx="6604000" cy="4144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22103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>
            <a:extLst>
              <a:ext uri="{FF2B5EF4-FFF2-40B4-BE49-F238E27FC236}">
                <a16:creationId xmlns:a16="http://schemas.microsoft.com/office/drawing/2014/main" id="{D69210F8-07A4-4150-8AAC-A72A4BEB1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Al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kende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woorden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(-)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Antwerpen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1539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E87603EA-0D88-4BCD-BB74-9A9844A16D6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0" y="635000"/>
            <a:ext cx="6604000" cy="4205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2684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>
            <a:extLst>
              <a:ext uri="{FF2B5EF4-FFF2-40B4-BE49-F238E27FC236}">
                <a16:creationId xmlns:a16="http://schemas.microsoft.com/office/drawing/2014/main" id="{D69210F8-07A4-4150-8AAC-A72A4BEB1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Al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kende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woorden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(-)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Antwerpen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1539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C7C3107D-4637-4BA0-AABE-E9D037ACCF2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0" y="635000"/>
            <a:ext cx="6604000" cy="4205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4094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>
            <a:extLst>
              <a:ext uri="{FF2B5EF4-FFF2-40B4-BE49-F238E27FC236}">
                <a16:creationId xmlns:a16="http://schemas.microsoft.com/office/drawing/2014/main" id="{D69210F8-07A4-4150-8AAC-A72A4BEB1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Al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kende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woorden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(-)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Antwerpen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1539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C80C88C8-C910-40F4-A256-317ACDACACA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0" y="634999"/>
            <a:ext cx="6604000" cy="420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8296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>
            <a:extLst>
              <a:ext uri="{FF2B5EF4-FFF2-40B4-BE49-F238E27FC236}">
                <a16:creationId xmlns:a16="http://schemas.microsoft.com/office/drawing/2014/main" id="{D69210F8-07A4-4150-8AAC-A72A4BEB1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Al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kende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woorden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(-)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Antwerpen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1539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3C1FA1C7-8D4A-4D1D-A0ED-F36A512BE6C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0" y="635000"/>
            <a:ext cx="6604000" cy="4205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2636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>
            <a:extLst>
              <a:ext uri="{FF2B5EF4-FFF2-40B4-BE49-F238E27FC236}">
                <a16:creationId xmlns:a16="http://schemas.microsoft.com/office/drawing/2014/main" id="{D69210F8-07A4-4150-8AAC-A72A4BEB1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Al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kende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woorden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(-)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Antwerpen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1539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8ED2AB93-8192-4E34-93E2-28A383F3E7B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0" y="634999"/>
            <a:ext cx="6604000" cy="420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3805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>
            <a:extLst>
              <a:ext uri="{FF2B5EF4-FFF2-40B4-BE49-F238E27FC236}">
                <a16:creationId xmlns:a16="http://schemas.microsoft.com/office/drawing/2014/main" id="{D69210F8-07A4-4150-8AAC-A72A4BEB1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Al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kende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woorden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(-)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Antwerpen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1539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37CB4C5F-1D6B-4B8C-AC6E-FC9D88C952F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0" y="635000"/>
            <a:ext cx="6604000" cy="4205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4178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>
            <a:extLst>
              <a:ext uri="{FF2B5EF4-FFF2-40B4-BE49-F238E27FC236}">
                <a16:creationId xmlns:a16="http://schemas.microsoft.com/office/drawing/2014/main" id="{D69210F8-07A4-4150-8AAC-A72A4BEB1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Al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kende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woorden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(-)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Antwerpen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1539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8AB4F9E9-9D07-4041-9188-00D0F6396F5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0" y="634999"/>
            <a:ext cx="6604000" cy="420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4235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>
            <a:extLst>
              <a:ext uri="{FF2B5EF4-FFF2-40B4-BE49-F238E27FC236}">
                <a16:creationId xmlns:a16="http://schemas.microsoft.com/office/drawing/2014/main" id="{D69210F8-07A4-4150-8AAC-A72A4BEB1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Al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kende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woorden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(-)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Antwerpen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1539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B3375E43-0FA0-495A-B222-1CFA61B7289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0" y="634999"/>
            <a:ext cx="6604000" cy="4202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1512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>
            <a:extLst>
              <a:ext uri="{FF2B5EF4-FFF2-40B4-BE49-F238E27FC236}">
                <a16:creationId xmlns:a16="http://schemas.microsoft.com/office/drawing/2014/main" id="{D69210F8-07A4-4150-8AAC-A72A4BEB1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Al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kende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woorden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(-)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Antwerpen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1539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63AD00C8-7A24-459B-A8F7-934275B2E4E6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0" y="634999"/>
            <a:ext cx="6604000" cy="420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8562405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266</Words>
  <Application>Microsoft Office PowerPoint</Application>
  <PresentationFormat>Diavoorstelling (4:3)</PresentationFormat>
  <Paragraphs>14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7" baseType="lpstr">
      <vt:lpstr>Arial</vt:lpstr>
      <vt:lpstr>Times New Roman</vt:lpstr>
      <vt:lpstr>Standaardontwerp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ruiterjv</dc:creator>
  <cp:lastModifiedBy>Freddy Gerkema</cp:lastModifiedBy>
  <cp:revision>46</cp:revision>
  <dcterms:created xsi:type="dcterms:W3CDTF">2004-09-21T10:26:12Z</dcterms:created>
  <dcterms:modified xsi:type="dcterms:W3CDTF">2023-06-24T08:29:45Z</dcterms:modified>
</cp:coreProperties>
</file>