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2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E769A-53A5-4116-9A18-DF0884366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2655A-87A5-4DC0-99ED-0E160C42E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66D83-43B3-4280-81F5-A6EBECE12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F331-34C8-4AD0-9E13-2D53958053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41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E5BCBF-0512-4D56-8531-9C085B970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A2BC0D-3286-4310-A3BC-56C09F395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FD29C-02F0-4658-9F9F-304EEF351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07B2-99B5-4C99-BF07-6C829808B8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316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FBBAE2-01BD-40D2-A997-142150BA0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13BA9-8B78-424E-9B18-14B58E17C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E1BC3-DD01-493A-B7D1-B79265ED2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F9FF-E98D-4E83-9AF2-B661B96EAC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226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CD46B-E39D-4A35-8C26-AD3075278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88A9A8-B38B-43A9-9B47-58F31FE18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2D488A-BB75-49BE-93D1-CCE69195D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9C90-B64C-40F4-8616-532BF5857B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033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45E792-BB12-49ED-96E5-B57D564E5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DFA5FB-6952-4D38-85BE-61C0A5F22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62ABA6-CF88-49B9-87D0-4517ADCAC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EE90-C3E5-4724-9E86-2E78137F644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026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81F3E-D6B5-478C-A758-078D7E4C2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91F7E-8291-48AC-81C1-0EEC86DA8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C33E9-4709-49A8-BE8E-864B34CE0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C8B4-05DC-4E40-913F-8C5A9E64942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20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914FAE-56A7-4A0C-9693-567ACF606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D85EBF-7030-493D-892E-49B0A38C5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08A964-25AF-4D9C-B340-6A957A04B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0043-8C8A-42FC-A568-C851FC8DAE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67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5BC995-15B5-44C8-A61A-594A374B7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20CEB4-5854-4E83-A33F-6A97666AA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C05E99-C18E-4D07-8519-C22F7CAAC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9774-DE8C-4A19-8A70-D6201BAB6F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18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69116E-CE2A-4798-9282-8E681E31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F17784-D333-451B-BC16-ADF466557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9E2BE0-BE83-4F32-9BC9-220AB91FE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B0F6-9018-43EE-BA6E-EEB84DD2F71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393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A420D-A645-44B7-BC7C-C631E7C53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9FE47-8EA5-4FA6-8A7B-129D2F2DF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FB794-2928-4A96-AABA-3D0322ADD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EC6F4-6B72-49FF-8B7C-5D75E7403EB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528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E6AED-25F1-4A68-B0FA-A4B1EEA28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1E8D7-BF32-4E2E-B322-83CCC5BF9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08DD7-731E-467B-95DD-6660C055D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B786-5FD4-4019-95F9-1FC7C4B2026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855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1DC233-1C9F-4757-AA85-E9B270E19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22762-4B54-41DD-8618-A44E52B6B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F1BCAC-7076-4213-85B4-8D2B51D05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C41C5F-A5A2-40E1-9204-295636CB8C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4AF83C-8BF8-403C-ADA9-0A6CA7AF90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EDB48A-8E3B-4BBD-9F99-0B5158093B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6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7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2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152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2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1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2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1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2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2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4999"/>
            <a:ext cx="6604000" cy="42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9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2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4999"/>
            <a:ext cx="6604000" cy="42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5000"/>
            <a:ext cx="6604000" cy="42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4999"/>
            <a:ext cx="6604000" cy="42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3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4999"/>
            <a:ext cx="6604000" cy="42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D69210F8-07A4-4150-8AAC-A72A4BEB1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Liefdeslied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Antwerpen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1539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307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34999"/>
            <a:ext cx="6604000" cy="42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24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238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 Gerkema</cp:lastModifiedBy>
  <cp:revision>48</cp:revision>
  <dcterms:created xsi:type="dcterms:W3CDTF">2004-09-21T10:26:12Z</dcterms:created>
  <dcterms:modified xsi:type="dcterms:W3CDTF">2026-02-01T06:06:52Z</dcterms:modified>
</cp:coreProperties>
</file>