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2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EE769A-53A5-4116-9A18-DF0884366C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92655A-87A5-4DC0-99ED-0E160C42E8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E66D83-43B3-4280-81F5-A6EBECE12F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EF331-34C8-4AD0-9E13-2D53958053B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9415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E5BCBF-0512-4D56-8531-9C085B9708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A2BC0D-3286-4310-A3BC-56C09F395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2FD29C-02F0-4658-9F9F-304EEF3513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D07B2-99B5-4C99-BF07-6C829808B89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16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FBBAE2-01BD-40D2-A997-142150BA06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413BA9-8B78-424E-9B18-14B58E17C9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1E1BC3-DD01-493A-B7D1-B79265ED2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DF9FF-E98D-4E83-9AF2-B661B96EAC4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6226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7CD46B-E39D-4A35-8C26-AD3075278E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88A9A8-B38B-43A9-9B47-58F31FE18C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2D488A-BB75-49BE-93D1-CCE69195DF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E9C90-B64C-40F4-8616-532BF5857BF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033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45E792-BB12-49ED-96E5-B57D564E53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DFA5FB-6952-4D38-85BE-61C0A5F22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62ABA6-CF88-49B9-87D0-4517ADCAC0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DEE90-C3E5-4724-9E86-2E78137F644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026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E81F3E-D6B5-478C-A758-078D7E4C22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491F7E-8291-48AC-81C1-0EEC86DA8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2C33E9-4709-49A8-BE8E-864B34CE0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1C8B4-05DC-4E40-913F-8C5A9E64942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8209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914FAE-56A7-4A0C-9693-567ACF6060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D85EBF-7030-493D-892E-49B0A38C52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08A964-25AF-4D9C-B340-6A957A04B8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70043-8C8A-42FC-A568-C851FC8DAE7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2679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75BC995-15B5-44C8-A61A-594A374B7F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E20CEB4-5854-4E83-A33F-6A97666AAF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C05E99-C18E-4D07-8519-C22F7CAAC0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79774-DE8C-4A19-8A70-D6201BAB6FD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01853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369116E-CE2A-4798-9282-8E681E3150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5F17784-D333-451B-BC16-ADF4665572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C9E2BE0-BE83-4F32-9BC9-220AB91FE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5B0F6-9018-43EE-BA6E-EEB84DD2F71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3939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3A420D-A645-44B7-BC7C-C631E7C530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F9FE47-8EA5-4FA6-8A7B-129D2F2DF7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FFB794-2928-4A96-AABA-3D0322ADD7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EC6F4-6B72-49FF-8B7C-5D75E7403EB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528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CE6AED-25F1-4A68-B0FA-A4B1EEA283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81E8D7-BF32-4E2E-B322-83CCC5BF93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108DD7-731E-467B-95DD-6660C055D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DB786-5FD4-4019-95F9-1FC7C4B2026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0585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1DC233-1C9F-4757-AA85-E9B270E19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9322762-4B54-41DD-8618-A44E52B6B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F1BCAC-7076-4213-85B4-8D2B51D05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6C41C5F-A5A2-40E1-9204-295636CB8C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A4AF83C-8BF8-403C-ADA9-0A6CA7AF90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DEDB48A-8E3B-4BBD-9F99-0B5158093B2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679D7AB-2B32-6698-31F6-EDA124D531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15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BC5B6BAD-B6BB-3ADE-55FE-EAEC09290F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560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C4E5E2B-B669-F653-386F-414065ED846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15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30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B3EBFCE-86E2-BFC6-C18A-024F77630AA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376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E544E34-B86C-2057-BA45-A090EF8A9F2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15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210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8CB438CB-AAEC-7741-EE21-BF628915B4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68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3C3652B-5D75-ADB0-B1EB-E40C9F11C5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09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44FB919-E74C-E730-F490-84542A162D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1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296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541A0F77-184D-8F80-66F2-D5B23E0724F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63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8F478FF-4279-CEDF-78C4-2225B4C82C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1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8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347450D-8C5A-7B01-ACBB-83108907D69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178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03642CD6-E281-B459-3C00-68ED8E6E41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1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23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23DBEEC-EA1E-77EB-E8B0-C8E8096A41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0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512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3D46253-7917-982B-6E3F-263BB074E60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1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56240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238</Words>
  <Application>Microsoft Office PowerPoint</Application>
  <PresentationFormat>Diavoorstelling (4:3)</PresentationFormat>
  <Paragraphs>14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48</cp:revision>
  <dcterms:created xsi:type="dcterms:W3CDTF">2004-09-21T10:26:12Z</dcterms:created>
  <dcterms:modified xsi:type="dcterms:W3CDTF">2026-02-01T06:06:52Z</dcterms:modified>
</cp:coreProperties>
</file>