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A6135-4235-DB26-1ADD-D40B5B38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284901-F0AD-05E9-CB9B-5E27CAE0D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55E0AB-23A2-F3A9-C55A-3C8BA54D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80CD8-5772-453A-C3C5-A63F0783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BC854-B7D2-5DE3-9823-63136358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FB15D-688D-0176-053D-4CD7C1F2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6D6C0A-0D9B-7208-3859-5EDB4BFC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75D4A-C794-3B1D-2FF0-3003CB6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2F6BF4-B4E1-93B8-8673-4CD4C435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2C7C1E-E452-C588-E873-D03FEEE3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78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16FBB1-4E6C-CE86-0EE4-DBF180BF6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D0BE7F-D6FF-7787-F384-EAE1395E8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76F5F-E8C2-D6D3-D7E9-18029414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E6A7E-6356-E3AA-5B1A-7CA4BC46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9B63F7-1071-243C-B317-9BE5B1C1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23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0A995-3D35-A812-7DEF-05B83EFB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93A8F4-D2B5-D76F-53AD-CD77261F2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708CF6-E5F4-B6E1-D973-AAE0021D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CD2D26-039A-4243-302B-F8AAE2ED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4CE6FF-54A5-D487-31C5-F0D0474F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86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79D17-D4A8-8A00-DE4B-A585C66F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C81BC4-C831-ACB0-C682-81426300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C2F02D-FF09-BECA-A862-3C99EC7B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5DAEF8-C906-21C7-2F55-033FB202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704496-F732-FFBC-6420-FC3DE1A5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5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691F4-FEDE-AE72-ED0F-348F0B0C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DE9AE8-44DB-B7AB-E772-151475975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F6354D-1545-163D-ECD9-56E5E565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E7A118-54F8-DC7C-36C5-E51E3A1A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F71A53-E074-1025-D8B6-06B1E0BC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945851-C3A0-8E5C-397F-0AC4FC0F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5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31850-AB9B-3740-1B71-6ED3C4EC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F18BC9-C282-1638-65E5-BFA58A386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7ADA3D-9F8B-067C-7010-9E3D0492C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63D6D8-CB15-2046-7EA8-A72AAB81D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EB6D5B-9BC8-4C7E-495F-2C81F87BB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281243-0A99-CAF6-F1E2-6007DA8E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A69F80-9F33-D7EB-56D9-C67359D8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13290D-69F9-4DBB-389E-1FD8D4D5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4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CF390-8A37-645F-8160-5DFF0836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7B2E3E-B5A7-9008-C03B-BFADEEA8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5F086C-06E2-793C-87A9-AC28D25A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E71389-7AB3-2DD5-5267-2945D4C9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41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DABF52-1584-862B-DC3A-6BFCF90D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6F5E58-14C8-6DC8-B0CB-2C0E4F62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B62085-3E44-CD80-82F8-AA56B5F5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54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0FF2A-15FC-6C32-4269-034BFAFD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CB4A2-5095-E1FF-342F-C711D523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7052CD-1319-78B9-AE95-F8E51EF1B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5B379B-944E-2F35-0C02-502A604D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9CDEEC-475D-951C-5229-7C962F83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138505-977B-9B0F-29F6-B17004A7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15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1D167-1097-467A-8504-094331D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C2FB64D-8C2C-730A-2962-2E9A6CEC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DB7E43-1151-C3AD-3EDC-A0941F2E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30D841-3AF7-E892-51CF-EE3986A8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D1E4F1-BE7B-920A-1E39-7686C8E0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AEC1E0-465F-CB34-997C-DF571799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576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E18B94-218C-3EDD-7367-5CA1C71A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75391-2460-19AC-E95B-B7D13107B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13C9D-153B-8FA6-5161-5DEBE70A0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FB22A0-0978-41D1-AB1C-902DF3666874}" type="datetimeFigureOut">
              <a:rPr lang="nl-NL" smtClean="0"/>
              <a:t>1-2-2026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00B0B8-976C-470E-B580-91FB8E2D7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6ECCA-EA32-D27C-2C15-652C23015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571811-8FE7-4EE9-996F-B655D0F5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6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7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2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871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1000"/>
            <a:ext cx="7747000" cy="4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8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1000"/>
            <a:ext cx="7747000" cy="4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8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1000"/>
            <a:ext cx="7747000" cy="4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1000"/>
            <a:ext cx="7747000" cy="4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9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9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1000"/>
            <a:ext cx="7747000" cy="4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9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1000"/>
            <a:ext cx="7747000" cy="49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9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3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9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80999"/>
            <a:ext cx="7747000" cy="49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24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</Words>
  <Application>Microsoft Office PowerPoint</Application>
  <PresentationFormat>Breedbeeld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Freddy Gerkema</dc:creator>
  <cp:lastModifiedBy>Freddy Gerkema</cp:lastModifiedBy>
  <cp:revision>1</cp:revision>
  <dcterms:created xsi:type="dcterms:W3CDTF">2026-02-01T06:05:22Z</dcterms:created>
  <dcterms:modified xsi:type="dcterms:W3CDTF">2026-02-01T06:06:34Z</dcterms:modified>
</cp:coreProperties>
</file>