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3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64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1A6135-4235-DB26-1ADD-D40B5B38F0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83284901-F0AD-05E9-CB9B-5E27CAE0D7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B55E0AB-23A2-F3A9-C55A-3C8BA54D3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B22A0-0978-41D1-AB1C-902DF3666874}" type="datetimeFigureOut">
              <a:rPr lang="nl-NL" smtClean="0"/>
              <a:t>1-2-2026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BA80CD8-5772-453A-C3C5-A63F07838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23BC854-B7D2-5DE3-9823-63136358C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71811-8FE7-4EE9-996F-B655D0F5083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8711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BFB15D-688D-0176-053D-4CD7C1F2D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0E6D6C0A-0D9B-7208-3859-5EDB4BFCA6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6B75D4A-C794-3B1D-2FF0-3003CB6FF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B22A0-0978-41D1-AB1C-902DF3666874}" type="datetimeFigureOut">
              <a:rPr lang="nl-NL" smtClean="0"/>
              <a:t>1-2-2026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22F6BF4-B4E1-93B8-8673-4CD4C435E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B2C7C1E-E452-C588-E873-D03FEEE30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71811-8FE7-4EE9-996F-B655D0F5083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54787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F916FBB1-4E6C-CE86-0EE4-DBF180BF63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66D0BE7F-D6FF-7787-F384-EAE1395E87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A176F5F-E8C2-D6D3-D7E9-180294140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B22A0-0978-41D1-AB1C-902DF3666874}" type="datetimeFigureOut">
              <a:rPr lang="nl-NL" smtClean="0"/>
              <a:t>1-2-2026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B6E6A7E-6356-E3AA-5B1A-7CA4BC46D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C9B63F7-1071-243C-B317-9BE5B1C14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71811-8FE7-4EE9-996F-B655D0F5083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62239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30A995-3D35-A812-7DEF-05B83EFB06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A93A8F4-D2B5-D76F-53AD-CD77261F26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E708CF6-E5F4-B6E1-D973-AAE0021D6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B22A0-0978-41D1-AB1C-902DF3666874}" type="datetimeFigureOut">
              <a:rPr lang="nl-NL" smtClean="0"/>
              <a:t>1-2-2026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8CD2D26-039A-4243-302B-F8AAE2ED9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C4CE6FF-54A5-D487-31C5-F0D0474F9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71811-8FE7-4EE9-996F-B655D0F5083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39865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679D17-D4A8-8A00-DE4B-A585C66F0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AC81BC4-C831-ACB0-C682-81426300B1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6C2F02D-FF09-BECA-A862-3C99EC7B5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B22A0-0978-41D1-AB1C-902DF3666874}" type="datetimeFigureOut">
              <a:rPr lang="nl-NL" smtClean="0"/>
              <a:t>1-2-2026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A5DAEF8-C906-21C7-2F55-033FB2020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2704496-F732-FFBC-6420-FC3DE1A50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71811-8FE7-4EE9-996F-B655D0F5083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06543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E691F4-FEDE-AE72-ED0F-348F0B0C5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7DE9AE8-44DB-B7AB-E772-1514759752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AEF6354D-1545-163D-ECD9-56E5E56576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FE7A118-54F8-DC7C-36C5-E51E3A1A37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B22A0-0978-41D1-AB1C-902DF3666874}" type="datetimeFigureOut">
              <a:rPr lang="nl-NL" smtClean="0"/>
              <a:t>1-2-2026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3F71A53-E074-1025-D8B6-06B1E0BCD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5945851-C3A0-8E5C-397F-0AC4FC0FA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71811-8FE7-4EE9-996F-B655D0F5083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66858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631850-AB9B-3740-1B71-6ED3C4ECF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3F18BC9-C282-1638-65E5-BFA58A3863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37ADA3D-9F8B-067C-7010-9E3D0492C6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5463D6D8-CB15-2046-7EA8-A72AAB81D4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3EEB6D5B-9BC8-4C7E-495F-2C81F87BB7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A3281243-0A99-CAF6-F1E2-6007DA8E6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B22A0-0978-41D1-AB1C-902DF3666874}" type="datetimeFigureOut">
              <a:rPr lang="nl-NL" smtClean="0"/>
              <a:t>1-2-2026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92A69F80-9F33-D7EB-56D9-C67359D8F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A713290D-69F9-4DBB-389E-1FD8D4D5F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71811-8FE7-4EE9-996F-B655D0F5083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5846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5CF390-8A37-645F-8160-5DFF0836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5F7B2E3E-B5A7-9008-C03B-BFADEEA84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B22A0-0978-41D1-AB1C-902DF3666874}" type="datetimeFigureOut">
              <a:rPr lang="nl-NL" smtClean="0"/>
              <a:t>1-2-2026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C35F086C-06E2-793C-87A9-AC28D25A2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00E71389-7AB3-2DD5-5267-2945D4C9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71811-8FE7-4EE9-996F-B655D0F5083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01410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D9DABF52-1584-862B-DC3A-6BFCF90DD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B22A0-0978-41D1-AB1C-902DF3666874}" type="datetimeFigureOut">
              <a:rPr lang="nl-NL" smtClean="0"/>
              <a:t>1-2-2026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996F5E58-14C8-6DC8-B0CB-2C0E4F626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AFB62085-3E44-CD80-82F8-AA56B5F51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71811-8FE7-4EE9-996F-B655D0F5083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88546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B0FF2A-15FC-6C32-4269-034BFAFDD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6CCB4A2-5095-E1FF-342F-C711D523AD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57052CD-1319-78B9-AE95-F8E51EF1B0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D5B379B-944E-2F35-0C02-502A604DD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B22A0-0978-41D1-AB1C-902DF3666874}" type="datetimeFigureOut">
              <a:rPr lang="nl-NL" smtClean="0"/>
              <a:t>1-2-2026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79CDEEC-475D-951C-5229-7C962F83C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7138505-977B-9B0F-29F6-B17004A7B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71811-8FE7-4EE9-996F-B655D0F5083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78159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C1D167-1097-467A-8504-094331D97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9C2FB64D-8C2C-730A-2962-2E9A6CEC18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6EDB7E43-1151-C3AD-3EDC-A0941F2E14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930D841-3AF7-E892-51CF-EE3986A86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B22A0-0978-41D1-AB1C-902DF3666874}" type="datetimeFigureOut">
              <a:rPr lang="nl-NL" smtClean="0"/>
              <a:t>1-2-2026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1D1E4F1-BE7B-920A-1E39-7686C8E08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FAEC1E0-465F-CB34-997C-DF5717994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71811-8FE7-4EE9-996F-B655D0F5083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29576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43E18B94-218C-3EDD-7367-5CA1C71AAC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9775391-2460-19AC-E95B-B7D13107B1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4413C9D-153B-8FA6-5161-5DEBE70A02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FB22A0-0978-41D1-AB1C-902DF3666874}" type="datetimeFigureOut">
              <a:rPr lang="nl-NL" smtClean="0"/>
              <a:t>1-2-2026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800B0B8-976C-470E-B580-91FB8E2D76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546ECCA-EA32-D27C-2C15-652C23015A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571811-8FE7-4EE9-996F-B655D0F5083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0989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3">
            <a:extLst>
              <a:ext uri="{FF2B5EF4-FFF2-40B4-BE49-F238E27FC236}">
                <a16:creationId xmlns:a16="http://schemas.microsoft.com/office/drawing/2014/main" id="{D69210F8-07A4-4150-8AAC-A72A4BEB18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8139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Liefdeslied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Antwerpen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1539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6" name="Afbeelding 5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C679D7AB-2B32-6698-31F6-EDA124D5314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2500" y="380999"/>
            <a:ext cx="7747000" cy="4871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3">
            <a:extLst>
              <a:ext uri="{FF2B5EF4-FFF2-40B4-BE49-F238E27FC236}">
                <a16:creationId xmlns:a16="http://schemas.microsoft.com/office/drawing/2014/main" id="{D69210F8-07A4-4150-8AAC-A72A4BEB18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8139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Liefdeslied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Antwerpen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1539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Bladmuziek, Lettertype, nummer&#10;&#10;Door AI gegenereerde inhoud is mogelijk onjuist.">
            <a:extLst>
              <a:ext uri="{FF2B5EF4-FFF2-40B4-BE49-F238E27FC236}">
                <a16:creationId xmlns:a16="http://schemas.microsoft.com/office/drawing/2014/main" id="{BC5B6BAD-B6BB-3ADE-55FE-EAEC09290F0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2500" y="381000"/>
            <a:ext cx="7747000" cy="4940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05600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3">
            <a:extLst>
              <a:ext uri="{FF2B5EF4-FFF2-40B4-BE49-F238E27FC236}">
                <a16:creationId xmlns:a16="http://schemas.microsoft.com/office/drawing/2014/main" id="{D69210F8-07A4-4150-8AAC-A72A4BEB18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8139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Liefdeslied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Antwerpen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1539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0C4E5E2B-B669-F653-386F-414065ED846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2500" y="380999"/>
            <a:ext cx="7747000" cy="4871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13056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3">
            <a:extLst>
              <a:ext uri="{FF2B5EF4-FFF2-40B4-BE49-F238E27FC236}">
                <a16:creationId xmlns:a16="http://schemas.microsoft.com/office/drawing/2014/main" id="{D69210F8-07A4-4150-8AAC-A72A4BEB18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8139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Liefdeslied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Antwerpen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1539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0B3EBFCE-86E2-BFC6-C18A-024F77630AAF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2500" y="381000"/>
            <a:ext cx="7747000" cy="4940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43769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3">
            <a:extLst>
              <a:ext uri="{FF2B5EF4-FFF2-40B4-BE49-F238E27FC236}">
                <a16:creationId xmlns:a16="http://schemas.microsoft.com/office/drawing/2014/main" id="{D69210F8-07A4-4150-8AAC-A72A4BEB18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8139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Liefdeslied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Antwerpen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1539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7E544E34-B86C-2057-BA45-A090EF8A9F2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2500" y="380999"/>
            <a:ext cx="7747000" cy="4871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22103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3">
            <a:extLst>
              <a:ext uri="{FF2B5EF4-FFF2-40B4-BE49-F238E27FC236}">
                <a16:creationId xmlns:a16="http://schemas.microsoft.com/office/drawing/2014/main" id="{D69210F8-07A4-4150-8AAC-A72A4BEB18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8139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Liefdeslied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Antwerpen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1539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Bladmuziek, Lettertype, nummer&#10;&#10;Door AI gegenereerde inhoud is mogelijk onjuist.">
            <a:extLst>
              <a:ext uri="{FF2B5EF4-FFF2-40B4-BE49-F238E27FC236}">
                <a16:creationId xmlns:a16="http://schemas.microsoft.com/office/drawing/2014/main" id="{8CB438CB-AAEC-7741-EE21-BF628915B4C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2500" y="381000"/>
            <a:ext cx="7747000" cy="4940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2684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3">
            <a:extLst>
              <a:ext uri="{FF2B5EF4-FFF2-40B4-BE49-F238E27FC236}">
                <a16:creationId xmlns:a16="http://schemas.microsoft.com/office/drawing/2014/main" id="{D69210F8-07A4-4150-8AAC-A72A4BEB18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8139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Liefdeslied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Antwerpen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1539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A3C3652B-5D75-ADB0-B1EB-E40C9F11C5F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2500" y="381000"/>
            <a:ext cx="7747000" cy="4940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40942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3">
            <a:extLst>
              <a:ext uri="{FF2B5EF4-FFF2-40B4-BE49-F238E27FC236}">
                <a16:creationId xmlns:a16="http://schemas.microsoft.com/office/drawing/2014/main" id="{D69210F8-07A4-4150-8AAC-A72A4BEB18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8139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Liefdeslied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Antwerpen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1539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D44FB919-E74C-E730-F490-84542A162D3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2500" y="380999"/>
            <a:ext cx="7747000" cy="4945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8296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3">
            <a:extLst>
              <a:ext uri="{FF2B5EF4-FFF2-40B4-BE49-F238E27FC236}">
                <a16:creationId xmlns:a16="http://schemas.microsoft.com/office/drawing/2014/main" id="{D69210F8-07A4-4150-8AAC-A72A4BEB18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8139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Liefdeslied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Antwerpen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1539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541A0F77-184D-8F80-66F2-D5B23E0724FF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2500" y="381000"/>
            <a:ext cx="7747000" cy="4940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26361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3">
            <a:extLst>
              <a:ext uri="{FF2B5EF4-FFF2-40B4-BE49-F238E27FC236}">
                <a16:creationId xmlns:a16="http://schemas.microsoft.com/office/drawing/2014/main" id="{D69210F8-07A4-4150-8AAC-A72A4BEB18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8139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Liefdeslied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Antwerpen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1539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C8F478FF-4279-CEDF-78C4-2225B4C82CD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2500" y="380999"/>
            <a:ext cx="7747000" cy="4945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3805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3">
            <a:extLst>
              <a:ext uri="{FF2B5EF4-FFF2-40B4-BE49-F238E27FC236}">
                <a16:creationId xmlns:a16="http://schemas.microsoft.com/office/drawing/2014/main" id="{D69210F8-07A4-4150-8AAC-A72A4BEB18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8139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Liefdeslied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Antwerpen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1539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B347450D-8C5A-7B01-ACBB-83108907D69F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2500" y="381000"/>
            <a:ext cx="7747000" cy="4940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41784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3">
            <a:extLst>
              <a:ext uri="{FF2B5EF4-FFF2-40B4-BE49-F238E27FC236}">
                <a16:creationId xmlns:a16="http://schemas.microsoft.com/office/drawing/2014/main" id="{D69210F8-07A4-4150-8AAC-A72A4BEB18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8139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Liefdeslied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Antwerpen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1539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03642CD6-E281-B459-3C00-68ED8E6E415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2500" y="380999"/>
            <a:ext cx="7747000" cy="4945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42356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3">
            <a:extLst>
              <a:ext uri="{FF2B5EF4-FFF2-40B4-BE49-F238E27FC236}">
                <a16:creationId xmlns:a16="http://schemas.microsoft.com/office/drawing/2014/main" id="{D69210F8-07A4-4150-8AAC-A72A4BEB18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8139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Liefdeslied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Antwerpen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1539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A23DBEEC-EA1E-77EB-E8B0-C8E8096A411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2500" y="380999"/>
            <a:ext cx="7747000" cy="4934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15123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3">
            <a:extLst>
              <a:ext uri="{FF2B5EF4-FFF2-40B4-BE49-F238E27FC236}">
                <a16:creationId xmlns:a16="http://schemas.microsoft.com/office/drawing/2014/main" id="{D69210F8-07A4-4150-8AAC-A72A4BEB18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8139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Liefdeslied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Antwerpen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1539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D3D46253-7917-982B-6E3F-263BB074E60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2500" y="380999"/>
            <a:ext cx="7747000" cy="4945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856240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238</Words>
  <Application>Microsoft Office PowerPoint</Application>
  <PresentationFormat>Breedbeeld</PresentationFormat>
  <Paragraphs>14</Paragraphs>
  <Slides>14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14</vt:i4>
      </vt:variant>
    </vt:vector>
  </HeadingPairs>
  <TitlesOfParts>
    <vt:vector size="18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2026-02-01T06:05:22Z</dcterms:created>
  <dcterms:modified xsi:type="dcterms:W3CDTF">2026-02-01T06:06:34Z</dcterms:modified>
</cp:coreProperties>
</file>