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4" autoAdjust="0"/>
    <p:restoredTop sz="94660"/>
  </p:normalViewPr>
  <p:slideViewPr>
    <p:cSldViewPr snapToGrid="0">
      <p:cViewPr varScale="1">
        <p:scale>
          <a:sx n="39" d="100"/>
          <a:sy n="39" d="100"/>
        </p:scale>
        <p:origin x="749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1BB8C37-58C2-4594-B4A4-5EF21F487D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0BF1C635-44F3-4ECA-B221-C98D78CFD6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F578D2D-B5CD-46CD-A2F7-7FC4A69BDA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66B8F-A671-4145-8B18-7C569EE6EBBB}" type="datetimeFigureOut">
              <a:rPr lang="nl-NL" smtClean="0"/>
              <a:t>24-6-2023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8F0E2F1-B81D-4F73-BD59-BF0EE4BC9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52CCDE1-85C3-4C1E-B81A-1E65A3E272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025D6-3EB7-4CE0-A9E7-5C27219C28E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132127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A7A9940-D2F2-403C-A2F9-9DECF7761B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C89AA4FE-BCC3-48B9-A84B-BB3095F8B8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A2F6EC0-12D4-49ED-A660-E228CF2B3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66B8F-A671-4145-8B18-7C569EE6EBBB}" type="datetimeFigureOut">
              <a:rPr lang="nl-NL" smtClean="0"/>
              <a:t>24-6-2023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438433F-0E39-4B62-94B2-6AA053CFA0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C3B6F63-FD66-466D-99C7-A3F22F3939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025D6-3EB7-4CE0-A9E7-5C27219C28E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877997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C63BF73D-5A6C-4FA7-8EEF-67D45B78EDF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C368E100-3840-463D-8E91-D063F75EFF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BF0CACE-96D7-4358-AC58-4DD4E6FCC0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66B8F-A671-4145-8B18-7C569EE6EBBB}" type="datetimeFigureOut">
              <a:rPr lang="nl-NL" smtClean="0"/>
              <a:t>24-6-2023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869B84D-8ACC-49E5-BB53-EF0DCD9B6C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20267BB-C5A0-41F8-BAFD-C97026FF23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025D6-3EB7-4CE0-A9E7-5C27219C28E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258000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3C31251-8CE5-4986-9C49-0E2F1CCBD1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B91C44D-4802-4761-A831-839EEB25FC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68B1C0F-2712-43EE-9966-1EA584FAF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66B8F-A671-4145-8B18-7C569EE6EBBB}" type="datetimeFigureOut">
              <a:rPr lang="nl-NL" smtClean="0"/>
              <a:t>24-6-2023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17F97C1-5899-4F3A-B567-4A9D32D0BD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82A0E068-2311-4C33-8072-678A0DB28F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025D6-3EB7-4CE0-A9E7-5C27219C28E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5596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4CC5747-58E0-4EC3-9335-E20563D170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19242772-FB86-40A4-9BFE-CC7E2172CB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3F80E75-1BEB-41E5-BB37-89F9EA1074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66B8F-A671-4145-8B18-7C569EE6EBBB}" type="datetimeFigureOut">
              <a:rPr lang="nl-NL" smtClean="0"/>
              <a:t>24-6-2023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59C92D8-C7C6-432A-A06A-D6783949C5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AAB8A17-623F-4433-9AFE-A9C7E28F38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025D6-3EB7-4CE0-A9E7-5C27219C28E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552109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886F6A6-C66F-4DDE-9040-8411B1B4EB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77FA13A-820E-4753-977E-30A2BF05420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F2FD96BC-DF0B-488E-AFED-F544AD6D30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81F699D1-6DA6-46B6-BA2C-A70516026F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66B8F-A671-4145-8B18-7C569EE6EBBB}" type="datetimeFigureOut">
              <a:rPr lang="nl-NL" smtClean="0"/>
              <a:t>24-6-2023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BFCCEEEF-CBC9-45FC-8211-A1B368AE71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2E47ED68-D2CA-4F49-B6CD-3D95C24D14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025D6-3EB7-4CE0-A9E7-5C27219C28E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626196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0B99AB9-FB1C-4400-A347-CA1DA4E4C4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BEA17853-47CC-44CA-B274-6E89A9247C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F0B96BF3-CE2B-4D10-8DB7-AD91EFA2D2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E6EF4487-6B56-490D-B13D-3301FD736DB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49A6233A-CDA4-458B-8EA6-24445F95B91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4D408F50-7F4C-4F5E-8962-73F2571974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66B8F-A671-4145-8B18-7C569EE6EBBB}" type="datetimeFigureOut">
              <a:rPr lang="nl-NL" smtClean="0"/>
              <a:t>24-6-2023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27E04EFC-9C43-4DDC-80CD-42A5FBEE53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AE6513D3-FFA9-4556-B0F7-46EE5DE5FF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025D6-3EB7-4CE0-A9E7-5C27219C28E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612445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24E90B9-C694-43CB-9089-61563B197F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EC608DAD-B687-4693-B079-9664CA8325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66B8F-A671-4145-8B18-7C569EE6EBBB}" type="datetimeFigureOut">
              <a:rPr lang="nl-NL" smtClean="0"/>
              <a:t>24-6-2023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77E56BD3-282D-45EB-A5D3-181A708B63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71259C09-051D-476B-BA78-D6EC9FFF07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025D6-3EB7-4CE0-A9E7-5C27219C28E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4858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1B2298C6-57BA-4F8C-ABC5-E823454338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66B8F-A671-4145-8B18-7C569EE6EBBB}" type="datetimeFigureOut">
              <a:rPr lang="nl-NL" smtClean="0"/>
              <a:t>24-6-2023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1F697042-9596-4E92-B8EB-9562C71C8F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D65B4FB5-18F7-48BD-939D-4D6BE6C0ED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025D6-3EB7-4CE0-A9E7-5C27219C28E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811996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0494C10-1C09-46C4-9F15-6918D94724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4DD40B4-FF90-4117-984C-706A173133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31B6983F-F916-4620-AA73-A8F6C48FCF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C49E6C91-4428-459C-AA91-C9A79E4BE4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66B8F-A671-4145-8B18-7C569EE6EBBB}" type="datetimeFigureOut">
              <a:rPr lang="nl-NL" smtClean="0"/>
              <a:t>24-6-2023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80F4CD13-7F40-4FA6-87FE-5BA49F2080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6B6BF35A-49DC-4183-9E9E-63931E9D79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025D6-3EB7-4CE0-A9E7-5C27219C28E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279230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94277AA-806A-486F-875C-5B57248014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F9DAA9F1-39C4-4FFB-80D7-6059A0C58B2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DD69A18E-19D3-450E-AE51-C177BD4EBB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9A1816F7-6B40-402B-86FE-2872C2CAAF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66B8F-A671-4145-8B18-7C569EE6EBBB}" type="datetimeFigureOut">
              <a:rPr lang="nl-NL" smtClean="0"/>
              <a:t>24-6-2023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F099838D-2014-43A3-B791-639F9C5CC0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7D512CA5-2AD6-4DE5-8A94-49AEF8C793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025D6-3EB7-4CE0-A9E7-5C27219C28E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22807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FCC82FDF-F037-4E01-977B-A15A923399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B9AD19F2-DF19-45DD-8E0A-62F646FFF9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E58E814-5092-4883-9136-5A49398BB03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966B8F-A671-4145-8B18-7C569EE6EBBB}" type="datetimeFigureOut">
              <a:rPr lang="nl-NL" smtClean="0"/>
              <a:t>24-6-2023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ECF90C6-5102-4336-978E-2EE9D4113B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EFBED99-2340-4F1C-958D-92B0021C94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2025D6-3EB7-4CE0-A9E7-5C27219C28E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39675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3">
            <a:extLst>
              <a:ext uri="{FF2B5EF4-FFF2-40B4-BE49-F238E27FC236}">
                <a16:creationId xmlns:a16="http://schemas.microsoft.com/office/drawing/2014/main" id="{D69210F8-07A4-4150-8AAC-A72A4BEB18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8139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Al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kende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ik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de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woorden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(-) 	t. J.P. Kuijper; m.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Antwerpen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1539</a:t>
            </a:r>
            <a:endParaRPr lang="nl-NL" altLang="nl-NL" sz="1600" b="1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1EC6351E-3B94-47D2-B8F3-E4C58BA5BCBE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2500" y="381000"/>
            <a:ext cx="7747000" cy="4861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3">
            <a:extLst>
              <a:ext uri="{FF2B5EF4-FFF2-40B4-BE49-F238E27FC236}">
                <a16:creationId xmlns:a16="http://schemas.microsoft.com/office/drawing/2014/main" id="{D69210F8-07A4-4150-8AAC-A72A4BEB18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8139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Al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kende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ik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de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woorden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(-) 	t. J.P. Kuijper; m.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Antwerpen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1539</a:t>
            </a:r>
            <a:endParaRPr lang="nl-NL" altLang="nl-NL" sz="1600" b="1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9DF6F366-7D3B-4185-832A-10DB4C151005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2500" y="380999"/>
            <a:ext cx="7747000" cy="4933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605600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3">
            <a:extLst>
              <a:ext uri="{FF2B5EF4-FFF2-40B4-BE49-F238E27FC236}">
                <a16:creationId xmlns:a16="http://schemas.microsoft.com/office/drawing/2014/main" id="{D69210F8-07A4-4150-8AAC-A72A4BEB18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8139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Al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kende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ik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de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woorden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(-) 	t. J.P. Kuijper; m.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Antwerpen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1539</a:t>
            </a:r>
            <a:endParaRPr lang="nl-NL" altLang="nl-NL" sz="1600" b="1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AF46B81A-3339-455E-94FB-E4EB99C7CCB8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2500" y="381000"/>
            <a:ext cx="7747000" cy="4861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513056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3">
            <a:extLst>
              <a:ext uri="{FF2B5EF4-FFF2-40B4-BE49-F238E27FC236}">
                <a16:creationId xmlns:a16="http://schemas.microsoft.com/office/drawing/2014/main" id="{D69210F8-07A4-4150-8AAC-A72A4BEB18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8139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Al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kende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ik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de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woorden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(-) 	t. J.P. Kuijper; m.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Antwerpen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1539</a:t>
            </a:r>
            <a:endParaRPr lang="nl-NL" altLang="nl-NL" sz="1600" b="1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D0F34E93-8E39-44DC-A22A-72CD6724449E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2500" y="380999"/>
            <a:ext cx="7747000" cy="4933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543769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3">
            <a:extLst>
              <a:ext uri="{FF2B5EF4-FFF2-40B4-BE49-F238E27FC236}">
                <a16:creationId xmlns:a16="http://schemas.microsoft.com/office/drawing/2014/main" id="{D69210F8-07A4-4150-8AAC-A72A4BEB18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8139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Al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kende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ik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de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woorden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(-) 	t. J.P. Kuijper; m.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Antwerpen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1539</a:t>
            </a:r>
            <a:endParaRPr lang="nl-NL" altLang="nl-NL" sz="1600" b="1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DAB28A1A-38EE-43A4-940B-9F10295CE48B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2500" y="381000"/>
            <a:ext cx="7747000" cy="4861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922103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3">
            <a:extLst>
              <a:ext uri="{FF2B5EF4-FFF2-40B4-BE49-F238E27FC236}">
                <a16:creationId xmlns:a16="http://schemas.microsoft.com/office/drawing/2014/main" id="{D69210F8-07A4-4150-8AAC-A72A4BEB18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8139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Al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kende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ik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de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woorden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(-) 	t. J.P. Kuijper; m.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Antwerpen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1539</a:t>
            </a:r>
            <a:endParaRPr lang="nl-NL" altLang="nl-NL" sz="1600" b="1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E87603EA-0D88-4BCD-BB74-9A9844A16D62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2500" y="380999"/>
            <a:ext cx="7747000" cy="4933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726848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3">
            <a:extLst>
              <a:ext uri="{FF2B5EF4-FFF2-40B4-BE49-F238E27FC236}">
                <a16:creationId xmlns:a16="http://schemas.microsoft.com/office/drawing/2014/main" id="{D69210F8-07A4-4150-8AAC-A72A4BEB18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8139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Al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kende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ik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de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woorden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(-) 	t. J.P. Kuijper; m.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Antwerpen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1539</a:t>
            </a:r>
            <a:endParaRPr lang="nl-NL" altLang="nl-NL" sz="1600" b="1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C7C3107D-4637-4BA0-AABE-E9D037ACCF22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2500" y="380999"/>
            <a:ext cx="7747000" cy="4933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140942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3">
            <a:extLst>
              <a:ext uri="{FF2B5EF4-FFF2-40B4-BE49-F238E27FC236}">
                <a16:creationId xmlns:a16="http://schemas.microsoft.com/office/drawing/2014/main" id="{D69210F8-07A4-4150-8AAC-A72A4BEB18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8139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Al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kende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ik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de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woorden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(-) 	t. J.P. Kuijper; m.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Antwerpen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1539</a:t>
            </a:r>
            <a:endParaRPr lang="nl-NL" altLang="nl-NL" sz="1600" b="1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C80C88C8-C910-40F4-A256-317ACDACACAC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2500" y="381000"/>
            <a:ext cx="7747000" cy="4935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182966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3">
            <a:extLst>
              <a:ext uri="{FF2B5EF4-FFF2-40B4-BE49-F238E27FC236}">
                <a16:creationId xmlns:a16="http://schemas.microsoft.com/office/drawing/2014/main" id="{D69210F8-07A4-4150-8AAC-A72A4BEB18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8139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Al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kende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ik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de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woorden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(-) 	t. J.P. Kuijper; m.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Antwerpen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1539</a:t>
            </a:r>
            <a:endParaRPr lang="nl-NL" altLang="nl-NL" sz="1600" b="1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3C1FA1C7-8D4A-4D1D-A0ED-F36A512BE6C0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2500" y="380999"/>
            <a:ext cx="7747000" cy="4933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626361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3">
            <a:extLst>
              <a:ext uri="{FF2B5EF4-FFF2-40B4-BE49-F238E27FC236}">
                <a16:creationId xmlns:a16="http://schemas.microsoft.com/office/drawing/2014/main" id="{D69210F8-07A4-4150-8AAC-A72A4BEB18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8139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Al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kende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ik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de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woorden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(-) 	t. J.P. Kuijper; m.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Antwerpen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1539</a:t>
            </a:r>
            <a:endParaRPr lang="nl-NL" altLang="nl-NL" sz="1600" b="1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8ED2AB93-8192-4E34-93E2-28A383F3E7B2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2500" y="381000"/>
            <a:ext cx="7747000" cy="4935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338058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3">
            <a:extLst>
              <a:ext uri="{FF2B5EF4-FFF2-40B4-BE49-F238E27FC236}">
                <a16:creationId xmlns:a16="http://schemas.microsoft.com/office/drawing/2014/main" id="{D69210F8-07A4-4150-8AAC-A72A4BEB18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8139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Al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kende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ik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de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woorden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(-) 	t. J.P. Kuijper; m.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Antwerpen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1539</a:t>
            </a:r>
            <a:endParaRPr lang="nl-NL" altLang="nl-NL" sz="1600" b="1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37CB4C5F-1D6B-4B8C-AC6E-FC9D88C952FC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2500" y="380999"/>
            <a:ext cx="7747000" cy="4933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041784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3">
            <a:extLst>
              <a:ext uri="{FF2B5EF4-FFF2-40B4-BE49-F238E27FC236}">
                <a16:creationId xmlns:a16="http://schemas.microsoft.com/office/drawing/2014/main" id="{D69210F8-07A4-4150-8AAC-A72A4BEB18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8139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Al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kende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ik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de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woorden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(-) 	t. J.P. Kuijper; m.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Antwerpen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1539</a:t>
            </a:r>
            <a:endParaRPr lang="nl-NL" altLang="nl-NL" sz="1600" b="1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8AB4F9E9-9D07-4041-9188-00D0F6396F5D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2500" y="381000"/>
            <a:ext cx="7747000" cy="4935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042356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3">
            <a:extLst>
              <a:ext uri="{FF2B5EF4-FFF2-40B4-BE49-F238E27FC236}">
                <a16:creationId xmlns:a16="http://schemas.microsoft.com/office/drawing/2014/main" id="{D69210F8-07A4-4150-8AAC-A72A4BEB18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8139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Al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kende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ik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de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woorden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(-) 	t. J.P. Kuijper; m.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Antwerpen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1539</a:t>
            </a:r>
            <a:endParaRPr lang="nl-NL" altLang="nl-NL" sz="1600" b="1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B3375E43-0FA0-495A-B222-1CFA61B7289D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2500" y="381000"/>
            <a:ext cx="7747000" cy="49299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615123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3">
            <a:extLst>
              <a:ext uri="{FF2B5EF4-FFF2-40B4-BE49-F238E27FC236}">
                <a16:creationId xmlns:a16="http://schemas.microsoft.com/office/drawing/2014/main" id="{D69210F8-07A4-4150-8AAC-A72A4BEB18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8139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Al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kende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ik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de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woorden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(-) 	t. J.P. Kuijper; m.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Antwerpen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1539</a:t>
            </a:r>
            <a:endParaRPr lang="nl-NL" altLang="nl-NL" sz="1600" b="1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63AD00C8-7A24-459B-A8F7-934275B2E4E6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2500" y="381000"/>
            <a:ext cx="7747000" cy="4935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68562405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266</Words>
  <Application>Microsoft Office PowerPoint</Application>
  <PresentationFormat>Breedbeeld</PresentationFormat>
  <Paragraphs>14</Paragraphs>
  <Slides>14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Kantoorthema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Freddy Gerkema</dc:creator>
  <cp:lastModifiedBy>Freddy Gerkema</cp:lastModifiedBy>
  <cp:revision>1</cp:revision>
  <dcterms:created xsi:type="dcterms:W3CDTF">2023-06-24T08:28:16Z</dcterms:created>
  <dcterms:modified xsi:type="dcterms:W3CDTF">2023-06-24T08:29:23Z</dcterms:modified>
</cp:coreProperties>
</file>