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39" d="100"/>
          <a:sy n="39" d="100"/>
        </p:scale>
        <p:origin x="74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BB8C37-58C2-4594-B4A4-5EF21F487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F1C635-44F3-4ECA-B221-C98D78CFD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578D2D-B5CD-46CD-A2F7-7FC4A69B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F0E2F1-B81D-4F73-BD59-BF0EE4BC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2CCDE1-85C3-4C1E-B81A-1E65A3E2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321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A9940-D2F2-403C-A2F9-9DECF776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9AA4FE-BCC3-48B9-A84B-BB3095F8B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2F6EC0-12D4-49ED-A660-E228CF2B3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38433F-0E39-4B62-94B2-6AA053CF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3B6F63-FD66-466D-99C7-A3F22F39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779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63BF73D-5A6C-4FA7-8EEF-67D45B78E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68E100-3840-463D-8E91-D063F75EF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F0CACE-96D7-4358-AC58-4DD4E6FC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69B84D-8ACC-49E5-BB53-EF0DCD9B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20267BB-C5A0-41F8-BAFD-C97026FF2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580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31251-8CE5-4986-9C49-0E2F1CCB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91C44D-4802-4761-A831-839EEB25F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8B1C0F-2712-43EE-9966-1EA584FA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17F97C1-5899-4F3A-B567-4A9D32D0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A0E068-2311-4C33-8072-678A0DB2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9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C5747-58E0-4EC3-9335-E20563D17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242772-FB86-40A4-9BFE-CC7E2172C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F80E75-1BEB-41E5-BB37-89F9EA10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9C92D8-C7C6-432A-A06A-D6783949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AB8A17-623F-4433-9AFE-A9C7E28F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521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6F6A6-C66F-4DDE-9040-8411B1B4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7FA13A-820E-4753-977E-30A2BF054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FD96BC-DF0B-488E-AFED-F544AD6D3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F699D1-6DA6-46B6-BA2C-A7051602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CCEEEF-CBC9-45FC-8211-A1B368AE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47ED68-D2CA-4F49-B6CD-3D95C24D1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61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99AB9-FB1C-4400-A347-CA1DA4E4C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A17853-47CC-44CA-B274-6E89A9247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0B96BF3-CE2B-4D10-8DB7-AD91EFA2D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6EF4487-6B56-490D-B13D-3301FD736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A6233A-CDA4-458B-8EA6-24445F95B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D408F50-7F4C-4F5E-8962-73F25719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7E04EFC-9C43-4DDC-80CD-42A5FBEE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E6513D3-FFA9-4556-B0F7-46EE5DE5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124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E90B9-C694-43CB-9089-61563B197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C608DAD-B687-4693-B079-9664CA83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7E56BD3-282D-45EB-A5D3-181A708B6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259C09-051D-476B-BA78-D6EC9FFF0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5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B2298C6-57BA-4F8C-ABC5-E8234543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F697042-9596-4E92-B8EB-9562C71C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65B4FB5-18F7-48BD-939D-4D6BE6C0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19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94C10-1C09-46C4-9F15-6918D9472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DD40B4-FF90-4117-984C-706A17313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B6983F-F916-4620-AA73-A8F6C48FC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9E6C91-4428-459C-AA91-C9A79E4BE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F4CD13-7F40-4FA6-87FE-5BA49F208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6BF35A-49DC-4183-9E9E-63931E9D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92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277AA-806A-486F-875C-5B572480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DAA9F1-39C4-4FFB-80D7-6059A0C58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D69A18E-19D3-450E-AE51-C177BD4EB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1816F7-6B40-402B-86FE-2872C2CA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99838D-2014-43A3-B791-639F9C5C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512CA5-2AD6-4DE5-8A94-49AEF8C7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280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C82FDF-F037-4E01-977B-A15A9233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AD19F2-DF19-45DD-8E0A-62F646FFF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58E814-5092-4883-9136-5A49398BB0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66B8F-A671-4145-8B18-7C569EE6EBBB}" type="datetimeFigureOut">
              <a:rPr lang="nl-NL" smtClean="0"/>
              <a:t>24-6-2023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CF90C6-5102-4336-978E-2EE9D4113B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FBED99-2340-4F1C-958D-92B0021C9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25D6-3EB7-4CE0-A9E7-5C27219C2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967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EC6351E-3B94-47D2-B8F3-E4C58BA5BCB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86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DF6F366-7D3B-4185-832A-10DB4C15100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560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F46B81A-3339-455E-94FB-E4EB99C7CC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86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30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0F34E93-8E39-44DC-A22A-72CD6724449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376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AB28A1A-38EE-43A4-940B-9F10295CE48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86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10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87603EA-0D88-4BCD-BB74-9A9844A16D6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68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7C3107D-4637-4BA0-AABE-E9D037ACCF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09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80C88C8-C910-40F4-A256-317ACDACACA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29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C1FA1C7-8D4A-4D1D-A0ED-F36A512BE6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63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ED2AB93-8192-4E34-93E2-28A383F3E7B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80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7CB4C5F-1D6B-4B8C-AC6E-FC9D88C952F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493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17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AB4F9E9-9D07-4041-9188-00D0F6396F5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23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3375E43-0FA0-495A-B222-1CFA61B7289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2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51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3AD00C8-7A24-459B-A8F7-934275B2E4E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5624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266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2023-06-24T08:28:16Z</dcterms:created>
  <dcterms:modified xsi:type="dcterms:W3CDTF">2023-06-24T08:29:23Z</dcterms:modified>
</cp:coreProperties>
</file>