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66" r:id="rId4"/>
    <p:sldId id="259" r:id="rId5"/>
    <p:sldId id="267" r:id="rId6"/>
    <p:sldId id="268" r:id="rId7"/>
    <p:sldId id="260" r:id="rId8"/>
    <p:sldId id="269" r:id="rId9"/>
    <p:sldId id="270" r:id="rId10"/>
    <p:sldId id="261" r:id="rId11"/>
    <p:sldId id="271" r:id="rId12"/>
    <p:sldId id="272" r:id="rId13"/>
    <p:sldId id="262" r:id="rId14"/>
    <p:sldId id="273" r:id="rId15"/>
    <p:sldId id="274" r:id="rId16"/>
    <p:sldId id="264" r:id="rId17"/>
    <p:sldId id="275" r:id="rId18"/>
    <p:sldId id="276" r:id="rId19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111" d="100"/>
          <a:sy n="111" d="100"/>
        </p:scale>
        <p:origin x="16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4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5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3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09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16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11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68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08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077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4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98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9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04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94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046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10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634999"/>
            <a:ext cx="9017000" cy="421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7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423664"/>
            <a:ext cx="6604000" cy="456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8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Feest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van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genade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1562 / J.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Crüger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0" y="652252"/>
            <a:ext cx="6604000" cy="433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760300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414</Words>
  <Application>Microsoft Office PowerPoint</Application>
  <PresentationFormat>Diavoorstelling (4:3)</PresentationFormat>
  <Paragraphs>18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1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66</cp:revision>
  <dcterms:created xsi:type="dcterms:W3CDTF">2004-09-21T10:26:12Z</dcterms:created>
  <dcterms:modified xsi:type="dcterms:W3CDTF">2026-05-23T08:30:00Z</dcterms:modified>
</cp:coreProperties>
</file>