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66" r:id="rId4"/>
    <p:sldId id="259" r:id="rId5"/>
    <p:sldId id="267" r:id="rId6"/>
    <p:sldId id="268" r:id="rId7"/>
    <p:sldId id="260" r:id="rId8"/>
    <p:sldId id="269" r:id="rId9"/>
    <p:sldId id="270" r:id="rId10"/>
    <p:sldId id="261" r:id="rId11"/>
    <p:sldId id="271" r:id="rId12"/>
    <p:sldId id="272" r:id="rId13"/>
    <p:sldId id="262" r:id="rId14"/>
    <p:sldId id="273" r:id="rId15"/>
    <p:sldId id="274" r:id="rId16"/>
    <p:sldId id="264" r:id="rId17"/>
    <p:sldId id="275" r:id="rId18"/>
    <p:sldId id="276" r:id="rId19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111" d="100"/>
          <a:sy n="111" d="100"/>
        </p:scale>
        <p:origin x="16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DBEF6CC-498F-17AE-048B-B4F31225AC8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3A849ED-074D-BBCD-E904-AED76691CDB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70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416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411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76E21C0-1D3E-1A4D-905B-7909358BCFD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868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508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077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9E0A351-EB3E-575E-9A2B-051AD8AF926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74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598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9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00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A4C2E2B-B9D7-3E4D-7964-F22B122C158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39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46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91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E1C913C-CD1F-65E3-6EBB-4B314B32EA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7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48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76030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414</Words>
  <Application>Microsoft Office PowerPoint</Application>
  <PresentationFormat>Diavoorstelling (4:3)</PresentationFormat>
  <Paragraphs>18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66</cp:revision>
  <dcterms:created xsi:type="dcterms:W3CDTF">2004-09-21T10:26:12Z</dcterms:created>
  <dcterms:modified xsi:type="dcterms:W3CDTF">2026-05-23T08:30:00Z</dcterms:modified>
</cp:coreProperties>
</file>