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5" r:id="rId3"/>
    <p:sldId id="266" r:id="rId4"/>
    <p:sldId id="259" r:id="rId5"/>
    <p:sldId id="267" r:id="rId6"/>
    <p:sldId id="268" r:id="rId7"/>
    <p:sldId id="260" r:id="rId8"/>
    <p:sldId id="269" r:id="rId9"/>
    <p:sldId id="270" r:id="rId10"/>
    <p:sldId id="261" r:id="rId11"/>
    <p:sldId id="271" r:id="rId12"/>
    <p:sldId id="272" r:id="rId13"/>
    <p:sldId id="262" r:id="rId14"/>
    <p:sldId id="273" r:id="rId15"/>
    <p:sldId id="274" r:id="rId16"/>
    <p:sldId id="264" r:id="rId17"/>
    <p:sldId id="275" r:id="rId18"/>
    <p:sldId id="276" r:id="rId1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8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8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723298-9223-8158-6B69-62BE20C70D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450377D-80BB-84EE-CAB2-A76E9E0ED5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18D66D5-4BFC-0B22-B51D-14C8766A6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D547F-A5FF-43C9-B04B-A7179CEE47AE}" type="datetimeFigureOut">
              <a:rPr lang="nl-NL" smtClean="0"/>
              <a:t>23-5-2026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3F1810E-BBCF-F2E6-A1AD-29A6FA0C3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CAC000-8888-1597-4217-664C79AE4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A8BA-0509-486D-B775-655CAA7D60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6376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2978A4-97C3-1D9C-CF11-02A77E214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17C033D-13C6-A38E-0540-7C1EFF658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FCBAD31-E2EF-FC86-634A-A36C85AFF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D547F-A5FF-43C9-B04B-A7179CEE47AE}" type="datetimeFigureOut">
              <a:rPr lang="nl-NL" smtClean="0"/>
              <a:t>23-5-2026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8970F9F-6FF9-0B0E-DC91-9CD45F6BE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C771F5B-E115-521A-2B10-0C57302AE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A8BA-0509-486D-B775-655CAA7D60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0241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165984B-DD82-D015-225D-BF82283799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13341A3-F5F5-1CCB-CDFB-D02A09AF46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114B648-86F9-4BC3-622C-10C2B4C34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D547F-A5FF-43C9-B04B-A7179CEE47AE}" type="datetimeFigureOut">
              <a:rPr lang="nl-NL" smtClean="0"/>
              <a:t>23-5-2026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3F312FA-623C-2933-7EAF-2A871BA5A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2FC5630-0100-09EA-7870-29A9BBA7A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A8BA-0509-486D-B775-655CAA7D60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6088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68F8EE-109A-574C-A091-FB3170F0C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4D239D5-530A-B9E1-BEA6-A4645C122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80F37AB-8F81-C718-E31A-3813D0A6F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D547F-A5FF-43C9-B04B-A7179CEE47AE}" type="datetimeFigureOut">
              <a:rPr lang="nl-NL" smtClean="0"/>
              <a:t>23-5-2026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0699517-3143-9133-4873-BC6098FFC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CE05142-D13D-623F-3685-454898C18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A8BA-0509-486D-B775-655CAA7D60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0270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44D964-F092-B8F6-7939-8A398973E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D7E194C-06BA-29DB-9228-B7C043789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A91A434-5B26-7745-BC2B-696B1B740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D547F-A5FF-43C9-B04B-A7179CEE47AE}" type="datetimeFigureOut">
              <a:rPr lang="nl-NL" smtClean="0"/>
              <a:t>23-5-2026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385B78C-9C4F-03C3-F9E4-A39887372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37A005E-8B76-77D2-1413-F914D0F1E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A8BA-0509-486D-B775-655CAA7D60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0480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B3C5B7-64B9-B414-6A19-0A73E5D34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3F5B56C-52F9-AC97-6B67-8B9AD4D01C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16EE6D9-8D34-30CB-B7C1-D371908FD8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CAEE72D-9608-58EC-D339-A597CB265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D547F-A5FF-43C9-B04B-A7179CEE47AE}" type="datetimeFigureOut">
              <a:rPr lang="nl-NL" smtClean="0"/>
              <a:t>23-5-2026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2D3B358-C29E-5366-59A6-542357E5D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8D087F8-47C5-2D51-FD47-2FFD324A1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A8BA-0509-486D-B775-655CAA7D60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6100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70D83-F8DF-CDAD-B127-15CFF6BF9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ECD2E18-F5CF-AACD-77F7-FD69C1378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4EA594D-941D-C474-847A-44D33C36C6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E7D1043-CA18-7EC9-9E4C-CBB4C471BB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7F51D65-64E3-0661-2CA6-E0BC92CD60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C369391A-0D51-F542-C0DA-92917E64E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D547F-A5FF-43C9-B04B-A7179CEE47AE}" type="datetimeFigureOut">
              <a:rPr lang="nl-NL" smtClean="0"/>
              <a:t>23-5-2026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77A6118-A1FE-6A71-2014-4E8EA0B44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20EE530-43ED-0C9B-3976-9805418DF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A8BA-0509-486D-B775-655CAA7D60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6236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927797-7B65-D65C-AF95-447F01642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45EBCB5-3210-4167-6F6E-36568FFA5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D547F-A5FF-43C9-B04B-A7179CEE47AE}" type="datetimeFigureOut">
              <a:rPr lang="nl-NL" smtClean="0"/>
              <a:t>23-5-2026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61BF607-C97A-2750-0070-FD3A27171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02B99EF-134A-0EA4-0BBD-2F98111F7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A8BA-0509-486D-B775-655CAA7D60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4181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661A977-42F8-D5F9-2A19-564110DB2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D547F-A5FF-43C9-B04B-A7179CEE47AE}" type="datetimeFigureOut">
              <a:rPr lang="nl-NL" smtClean="0"/>
              <a:t>23-5-2026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6190117-0429-3B3C-777B-033C27734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364047F-A406-559E-1B53-AA3772DFD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A8BA-0509-486D-B775-655CAA7D60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2367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AED6B6-C0BF-233A-CFE5-FA0C5F15F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B892E8-DA07-AB43-1C4B-9E2767FFF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3D0FF94-A174-56D0-F0B6-86FD1EC808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0DA51D3-2902-D8B4-7A6C-B288973D6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D547F-A5FF-43C9-B04B-A7179CEE47AE}" type="datetimeFigureOut">
              <a:rPr lang="nl-NL" smtClean="0"/>
              <a:t>23-5-2026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2117451-0F46-1E0E-DD2B-52CF82BB3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6D1EAA8-B2AC-94CA-C4A7-3867E6F01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A8BA-0509-486D-B775-655CAA7D60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1682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C8BAD5-3A36-6A98-75BB-8D2E300E6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57DAA12-8F74-EE03-860A-0453B9D5C7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FD18AF4-7933-35CD-88C5-B18375788D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5B32ACD-DF37-C5C0-F99C-BFFCBE392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D547F-A5FF-43C9-B04B-A7179CEE47AE}" type="datetimeFigureOut">
              <a:rPr lang="nl-NL" smtClean="0"/>
              <a:t>23-5-2026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3810D4C-4793-23F4-5C0E-29054309A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3DF278A-3D6F-55C6-0636-BB632E98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A8BA-0509-486D-B775-655CAA7D60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7081852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7146DF3-FF60-B1CA-D93F-04A98994C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30C988C-7F34-F2FA-3BA7-ED60F11BC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2A9D81C-880B-94E7-50F3-96DCC31924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FD547F-A5FF-43C9-B04B-A7179CEE47AE}" type="datetimeFigureOut">
              <a:rPr lang="nl-NL" smtClean="0"/>
              <a:t>23-5-2026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EDF7955-FBB2-CBE5-3778-342A8953B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19D14BB-0B67-E2E2-FF4A-5D44162812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16A8BA-0509-486D-B775-655CAA7D60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3920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9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4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0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1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15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0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1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16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0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0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2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0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1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3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0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380999"/>
            <a:ext cx="10668000" cy="499151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380999"/>
            <a:ext cx="10668000" cy="499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709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141836"/>
            <a:ext cx="7747000" cy="535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294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406877"/>
            <a:ext cx="7747000" cy="508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495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380999"/>
            <a:ext cx="10668000" cy="499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8684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141836"/>
            <a:ext cx="7747000" cy="535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64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406877"/>
            <a:ext cx="7747000" cy="508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784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380999"/>
            <a:ext cx="10668000" cy="499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746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141836"/>
            <a:ext cx="7747000" cy="535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54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406877"/>
            <a:ext cx="7747000" cy="508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942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141836"/>
            <a:ext cx="7747000" cy="535503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406877"/>
            <a:ext cx="7747000" cy="508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956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380999"/>
            <a:ext cx="10668000" cy="499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394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141836"/>
            <a:ext cx="7747000" cy="535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3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406877"/>
            <a:ext cx="7747000" cy="508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303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380999"/>
            <a:ext cx="10668000" cy="499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274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141836"/>
            <a:ext cx="7747000" cy="535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654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406877"/>
            <a:ext cx="7747000" cy="508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24928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414</Words>
  <Application>Microsoft Office PowerPoint</Application>
  <PresentationFormat>Breedbeeld</PresentationFormat>
  <Paragraphs>18</Paragraphs>
  <Slides>18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2</cp:revision>
  <dcterms:created xsi:type="dcterms:W3CDTF">2026-05-23T07:16:38Z</dcterms:created>
  <dcterms:modified xsi:type="dcterms:W3CDTF">2026-05-23T08:25:16Z</dcterms:modified>
</cp:coreProperties>
</file>