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5" r:id="rId3"/>
    <p:sldId id="266" r:id="rId4"/>
    <p:sldId id="259" r:id="rId5"/>
    <p:sldId id="267" r:id="rId6"/>
    <p:sldId id="268" r:id="rId7"/>
    <p:sldId id="260" r:id="rId8"/>
    <p:sldId id="269" r:id="rId9"/>
    <p:sldId id="270" r:id="rId10"/>
    <p:sldId id="261" r:id="rId11"/>
    <p:sldId id="271" r:id="rId12"/>
    <p:sldId id="272" r:id="rId13"/>
    <p:sldId id="262" r:id="rId14"/>
    <p:sldId id="273" r:id="rId15"/>
    <p:sldId id="274" r:id="rId16"/>
    <p:sldId id="264" r:id="rId17"/>
    <p:sldId id="275" r:id="rId18"/>
    <p:sldId id="276" r:id="rId19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8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58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723298-9223-8158-6B69-62BE20C70D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450377D-80BB-84EE-CAB2-A76E9E0ED5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18D66D5-4BFC-0B22-B51D-14C8766A6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D547F-A5FF-43C9-B04B-A7179CEE47AE}" type="datetimeFigureOut">
              <a:rPr lang="nl-NL" smtClean="0"/>
              <a:t>23-5-2026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3F1810E-BBCF-F2E6-A1AD-29A6FA0C3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6CAC000-8888-1597-4217-664C79AE4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6A8BA-0509-486D-B775-655CAA7D605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26376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2978A4-97C3-1D9C-CF11-02A77E2146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17C033D-13C6-A38E-0540-7C1EFF6581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FCBAD31-E2EF-FC86-634A-A36C85AFF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D547F-A5FF-43C9-B04B-A7179CEE47AE}" type="datetimeFigureOut">
              <a:rPr lang="nl-NL" smtClean="0"/>
              <a:t>23-5-2026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8970F9F-6FF9-0B0E-DC91-9CD45F6BE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C771F5B-E115-521A-2B10-0C57302AE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6A8BA-0509-486D-B775-655CAA7D605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0241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2165984B-DD82-D015-225D-BF82283799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13341A3-F5F5-1CCB-CDFB-D02A09AF46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114B648-86F9-4BC3-622C-10C2B4C34F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D547F-A5FF-43C9-B04B-A7179CEE47AE}" type="datetimeFigureOut">
              <a:rPr lang="nl-NL" smtClean="0"/>
              <a:t>23-5-2026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3F312FA-623C-2933-7EAF-2A871BA5A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2FC5630-0100-09EA-7870-29A9BBA7A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6A8BA-0509-486D-B775-655CAA7D605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6088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68F8EE-109A-574C-A091-FB3170F0C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4D239D5-530A-B9E1-BEA6-A4645C1227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80F37AB-8F81-C718-E31A-3813D0A6F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D547F-A5FF-43C9-B04B-A7179CEE47AE}" type="datetimeFigureOut">
              <a:rPr lang="nl-NL" smtClean="0"/>
              <a:t>23-5-2026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0699517-3143-9133-4873-BC6098FFC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CE05142-D13D-623F-3685-454898C18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6A8BA-0509-486D-B775-655CAA7D605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10270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44D964-F092-B8F6-7939-8A398973E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D7E194C-06BA-29DB-9228-B7C0437894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A91A434-5B26-7745-BC2B-696B1B740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D547F-A5FF-43C9-B04B-A7179CEE47AE}" type="datetimeFigureOut">
              <a:rPr lang="nl-NL" smtClean="0"/>
              <a:t>23-5-2026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385B78C-9C4F-03C3-F9E4-A39887372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37A005E-8B76-77D2-1413-F914D0F1E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6A8BA-0509-486D-B775-655CAA7D605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70480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B3C5B7-64B9-B414-6A19-0A73E5D34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3F5B56C-52F9-AC97-6B67-8B9AD4D01C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16EE6D9-8D34-30CB-B7C1-D371908FD8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CAEE72D-9608-58EC-D339-A597CB265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D547F-A5FF-43C9-B04B-A7179CEE47AE}" type="datetimeFigureOut">
              <a:rPr lang="nl-NL" smtClean="0"/>
              <a:t>23-5-2026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2D3B358-C29E-5366-59A6-542357E5D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8D087F8-47C5-2D51-FD47-2FFD324A1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6A8BA-0509-486D-B775-655CAA7D605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86100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D70D83-F8DF-CDAD-B127-15CFF6BF9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ECD2E18-F5CF-AACD-77F7-FD69C1378C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4EA594D-941D-C474-847A-44D33C36C6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5E7D1043-CA18-7EC9-9E4C-CBB4C471BB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7F51D65-64E3-0661-2CA6-E0BC92CD60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C369391A-0D51-F542-C0DA-92917E64E9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D547F-A5FF-43C9-B04B-A7179CEE47AE}" type="datetimeFigureOut">
              <a:rPr lang="nl-NL" smtClean="0"/>
              <a:t>23-5-2026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077A6118-A1FE-6A71-2014-4E8EA0B44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920EE530-43ED-0C9B-3976-9805418DF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6A8BA-0509-486D-B775-655CAA7D605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76236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927797-7B65-D65C-AF95-447F01642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045EBCB5-3210-4167-6F6E-36568FFA52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D547F-A5FF-43C9-B04B-A7179CEE47AE}" type="datetimeFigureOut">
              <a:rPr lang="nl-NL" smtClean="0"/>
              <a:t>23-5-2026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661BF607-C97A-2750-0070-FD3A27171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602B99EF-134A-0EA4-0BBD-2F98111F7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6A8BA-0509-486D-B775-655CAA7D605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4181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C661A977-42F8-D5F9-2A19-564110DB2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D547F-A5FF-43C9-B04B-A7179CEE47AE}" type="datetimeFigureOut">
              <a:rPr lang="nl-NL" smtClean="0"/>
              <a:t>23-5-2026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6190117-0429-3B3C-777B-033C27734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364047F-A406-559E-1B53-AA3772DFD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6A8BA-0509-486D-B775-655CAA7D605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62367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AED6B6-C0BF-233A-CFE5-FA0C5F15F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B892E8-DA07-AB43-1C4B-9E2767FFF8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3D0FF94-A174-56D0-F0B6-86FD1EC808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0DA51D3-2902-D8B4-7A6C-B288973D6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D547F-A5FF-43C9-B04B-A7179CEE47AE}" type="datetimeFigureOut">
              <a:rPr lang="nl-NL" smtClean="0"/>
              <a:t>23-5-2026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2117451-0F46-1E0E-DD2B-52CF82BB3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6D1EAA8-B2AC-94CA-C4A7-3867E6F01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6A8BA-0509-486D-B775-655CAA7D605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1682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C8BAD5-3A36-6A98-75BB-8D2E300E6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E57DAA12-8F74-EE03-860A-0453B9D5C7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FD18AF4-7933-35CD-88C5-B18375788D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5B32ACD-DF37-C5C0-F99C-BFFCBE392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D547F-A5FF-43C9-B04B-A7179CEE47AE}" type="datetimeFigureOut">
              <a:rPr lang="nl-NL" smtClean="0"/>
              <a:t>23-5-2026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3810D4C-4793-23F4-5C0E-29054309AB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3DF278A-3D6F-55C6-0636-BB632E98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6A8BA-0509-486D-B775-655CAA7D605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1708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47146DF3-FF60-B1CA-D93F-04A98994C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30C988C-7F34-F2FA-3BA7-ED60F11BCC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2A9D81C-880B-94E7-50F3-96DCC31924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BFD547F-A5FF-43C9-B04B-A7179CEE47AE}" type="datetimeFigureOut">
              <a:rPr lang="nl-NL" smtClean="0"/>
              <a:t>23-5-2026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EDF7955-FBB2-CBE5-3778-342A8953BA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19D14BB-0B67-E2E2-FF4A-5D44162812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916A8BA-0509-486D-B775-655CAA7D605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3920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DBEF6CC-498F-17AE-048B-B4F31225AC8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80999"/>
            <a:ext cx="10668000" cy="4991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13A849ED-074D-BBCD-E904-AED76691CDB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80999"/>
            <a:ext cx="10668000" cy="4991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27095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CBFC00F5-CE3D-E8DB-1A25-1AFAEEFCB93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500" y="141836"/>
            <a:ext cx="7747000" cy="5355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82945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385CF29-3A67-1557-D5E7-2C752B4F36C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500" y="406877"/>
            <a:ext cx="7747000" cy="5081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74958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76E21C0-1D3E-1A4D-905B-7909358BCFD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80999"/>
            <a:ext cx="10668000" cy="4991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38684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CBFC00F5-CE3D-E8DB-1A25-1AFAEEFCB93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500" y="141836"/>
            <a:ext cx="7747000" cy="5355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10640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385CF29-3A67-1557-D5E7-2C752B4F36C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500" y="406877"/>
            <a:ext cx="7747000" cy="5081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07848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9E0A351-EB3E-575E-9A2B-051AD8AF926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80999"/>
            <a:ext cx="10668000" cy="4991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8746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CBFC00F5-CE3D-E8DB-1A25-1AFAEEFCB93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500" y="141836"/>
            <a:ext cx="7747000" cy="5355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1543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385CF29-3A67-1557-D5E7-2C752B4F36C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500" y="406877"/>
            <a:ext cx="7747000" cy="5081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4942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CBFC00F5-CE3D-E8DB-1A25-1AFAEEFCB93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500" y="141836"/>
            <a:ext cx="7747000" cy="5355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385CF29-3A67-1557-D5E7-2C752B4F36C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500" y="406877"/>
            <a:ext cx="7747000" cy="5081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3956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CA4C2E2B-B9D7-3E4D-7964-F22B122C158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80999"/>
            <a:ext cx="10668000" cy="4991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93941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CBFC00F5-CE3D-E8DB-1A25-1AFAEEFCB93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500" y="141836"/>
            <a:ext cx="7747000" cy="5355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031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385CF29-3A67-1557-D5E7-2C752B4F36C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500" y="406877"/>
            <a:ext cx="7747000" cy="5081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83032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E1C913C-CD1F-65E3-6EBB-4B314B32EA6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80999"/>
            <a:ext cx="10668000" cy="4991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82749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CBFC00F5-CE3D-E8DB-1A25-1AFAEEFCB93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500" y="141836"/>
            <a:ext cx="7747000" cy="5355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46549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385CF29-3A67-1557-D5E7-2C752B4F36C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500" y="406877"/>
            <a:ext cx="7747000" cy="5081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324928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414</Words>
  <Application>Microsoft Office PowerPoint</Application>
  <PresentationFormat>Breedbeeld</PresentationFormat>
  <Paragraphs>18</Paragraphs>
  <Slides>18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18</vt:i4>
      </vt:variant>
    </vt:vector>
  </HeadingPairs>
  <TitlesOfParts>
    <vt:vector size="22" baseType="lpstr">
      <vt:lpstr>Aptos</vt:lpstr>
      <vt:lpstr>Aptos Display</vt:lpstr>
      <vt:lpstr>Arial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Freddy Gerkema</dc:creator>
  <cp:lastModifiedBy>Freddy Gerkema</cp:lastModifiedBy>
  <cp:revision>2</cp:revision>
  <dcterms:created xsi:type="dcterms:W3CDTF">2026-05-23T07:16:38Z</dcterms:created>
  <dcterms:modified xsi:type="dcterms:W3CDTF">2026-05-23T08:25:16Z</dcterms:modified>
</cp:coreProperties>
</file>