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3048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16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519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30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157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30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934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16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332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30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203899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114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2026-01-29T09:13:00Z</dcterms:modified>
</cp:coreProperties>
</file>