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90BCDC8-A792-DA74-C48A-E6753883447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A43596E-2834-2596-EE26-4B3A13875C6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16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51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F16B4E7-E8EB-4BA5-8ED6-B526DA933A9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157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83535163-8F05-A31D-147F-8321A3A08C8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93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238B5680-4ABF-43C6-87D1-04058CF7DBF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16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33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8CF6519-6E64-CF0D-585D-7B2E9B364AF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20389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114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2026-01-29T09:13:00Z</dcterms:modified>
</cp:coreProperties>
</file>