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9019E2-5DB4-3156-6E6E-24C20C77F5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DF8E718-57E6-4A76-58E4-92BB23A2B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FFEF3E0-7845-9650-B73E-5E4B67BBE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E03A3E-0E78-00FD-4258-4D83EFE5D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6D6494-55D7-0BD6-F95E-703A25B3F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6053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A3CAA5-4942-9400-88FD-A116D9C4B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1333CA8-57F4-57B1-06C7-9083916BB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09A79A-F133-95DA-20F6-A2F34840B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9EE7070-28B9-6BF5-8734-13A0FE017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0C1961B-9010-CF6C-D904-DA4485F9F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7351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61B1796-8781-D4E8-2936-D4D40880AD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5B3A3EE-42A7-B9A1-4EEE-5456C6068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6AF3073-BE51-3F61-E1FA-F12FFB00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8C1F548-CD5A-2054-DCD3-93DA73A29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0D4094-EAD1-49D9-3027-F869C37BB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4181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2375B1-95DC-DA4A-5C81-E2484896C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DCCE10-CBC7-9D5D-EF4D-B02C6C46B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0D87B26-E45E-8356-DFB9-A540BD870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4546757-6926-8E89-E9D9-7C324215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39B5F7-8FD0-D4E6-7D42-745B99C13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6425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90101F-6700-2E15-060B-75686C7C8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A8ADA95-4CB0-0F83-DFBC-4C0E6C46A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48BF6CB-8691-B217-262B-A60AB27F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6B4EFD9-8CD1-4694-FAB9-567453E39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7A7E0D9-3102-EE80-FD2A-28D60A107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023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D0FE67-9905-6B5C-7C6C-FAA494A0A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BFDCAF6-6AF0-DAB2-1DBA-2599B7A712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E08D36F-B40F-B469-8674-2E716A29C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BE7CD90-D8FA-0EC5-3BE7-F1621E7E4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A8743AE-0998-1A3C-1A69-244242A7A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781E79D-5AB7-71D6-B13B-1A79EFA7E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113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A3351C-11DB-0120-5328-1098FA370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1C29375-24B1-C1DB-11D3-C9EA50A09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86D38D3-D8A7-9CF7-23B4-D8DCE77F9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6213A68-7668-FE1C-1E23-6E59F57AE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3F5C143-3109-90F8-CDFA-DBBD626812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7431A5B-54BD-DAF3-037C-400EA7A36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81F4C5C-3D61-839F-1F69-BB71D3D36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694B6F2-E70C-1E26-A277-16B13DA64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07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BE43EC-B8B1-42FB-1BD5-C99F98FC5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ED0BD42-F0C5-2C4B-26D8-4958AD0ED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6867503-99E8-27A9-DBA1-9DBF20C3C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AE6A98C-B7F9-B0EC-E72E-8DD66E46B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1266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4B72787-0199-16A9-F847-A79AF3378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B07066F-BE30-CEB2-BC57-C6495C9AA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5E17D67-0A67-62D6-1814-E3DB9C8F2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0809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C2E675-9CA0-9855-84DA-DDCF725E8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FED6361-A46D-6919-B51B-FB68C4FB5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1FA8547-FFCA-7929-0E85-7718FF74D1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5438B18-69DE-2590-20FA-45B392664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656E1FC-2949-6751-68CE-045AB11B5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50358CD-5A1E-85B8-420F-250841332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000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5EE6D4-32E3-58A1-429E-15226FD52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F9503AD-7B45-CA47-B678-53E0E4E2CE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86BA9C8-A241-166B-97DA-EEF92DEA99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8FB9250-B5CD-1D04-7920-5C014C016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34B359E-F9F3-AC78-66DB-B563F349A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F27E70D-6DBF-4D6D-A4A5-0904DB709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3242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BF630E9-5F01-47E8-FFBD-F49154F18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609F815-102A-1874-4AC4-4592C3AD84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A6C15C2-1233-9735-636E-68C2ACE3FB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7C420C4-86D0-CB7E-41B6-FD89D69AF6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948B0FB-AF10-6A58-45BF-F8BC87DDBF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6258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490BCDC8-A792-DA74-C48A-E6753883447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85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4A43596E-2834-2596-EE26-4B3A13875C6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4813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5519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4F16B4E7-E8EB-4BA5-8ED6-B526DA933A9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85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2157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83535163-8F05-A31D-147F-8321A3A08C8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85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0934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238B5680-4ABF-43C6-87D1-04058CF7DBF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4813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332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78CF6519-6E64-CF0D-585D-7B2E9B364AF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85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520389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114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2026-01-29T09:10:43Z</dcterms:created>
  <dcterms:modified xsi:type="dcterms:W3CDTF">2026-01-29T09:11:51Z</dcterms:modified>
</cp:coreProperties>
</file>